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839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573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0913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613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96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961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01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839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30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18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632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54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032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D243A8-431D-43EE-946E-02C2E62AAA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825" y="-162487"/>
            <a:ext cx="4620584" cy="4567137"/>
          </a:xfrm>
        </p:spPr>
        <p:txBody>
          <a:bodyPr>
            <a:normAutofit/>
          </a:bodyPr>
          <a:lstStyle/>
          <a:p>
            <a:r>
              <a:rPr lang="es-CL" dirty="0"/>
              <a:t>Solvik: el aliado del retador casual.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4858CD-775C-44CB-A3A3-775324C0F7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4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09CE685-4875-4009-963E-C4205504E2EF}"/>
              </a:ext>
            </a:extLst>
          </p:cNvPr>
          <p:cNvSpPr txBox="1"/>
          <p:nvPr/>
        </p:nvSpPr>
        <p:spPr>
          <a:xfrm>
            <a:off x="933254" y="5169660"/>
            <a:ext cx="46205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>
                <a:latin typeface="Footlight MT Light" panose="0204060206030A020304" pitchFamily="18" charset="0"/>
              </a:rPr>
              <a:t>Integrantes: Bastián Escalona</a:t>
            </a:r>
          </a:p>
          <a:p>
            <a:r>
              <a:rPr lang="es-CL" b="1" dirty="0">
                <a:latin typeface="Footlight MT Light" panose="0204060206030A020304" pitchFamily="18" charset="0"/>
              </a:rPr>
              <a:t>		    Manuel Castillo</a:t>
            </a:r>
          </a:p>
          <a:p>
            <a:r>
              <a:rPr lang="es-CL" b="1" dirty="0">
                <a:latin typeface="Footlight MT Light" panose="0204060206030A020304" pitchFamily="18" charset="0"/>
              </a:rPr>
              <a:t>		    Ricardo González </a:t>
            </a:r>
          </a:p>
        </p:txBody>
      </p:sp>
    </p:spTree>
    <p:extLst>
      <p:ext uri="{BB962C8B-B14F-4D97-AF65-F5344CB8AC3E}">
        <p14:creationId xmlns:p14="http://schemas.microsoft.com/office/powerpoint/2010/main" val="48519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A866F0E-F54B-4BF5-8A88-7D97BD45F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6F6B5C-2B5F-4FEE-8263-34996D29D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3">
            <a:extLst>
              <a:ext uri="{FF2B5EF4-FFF2-40B4-BE49-F238E27FC236}">
                <a16:creationId xmlns:a16="http://schemas.microsoft.com/office/drawing/2014/main" id="{8229EC50-E910-4AE2-9EEA-604A81EF6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941221 w 12192000"/>
              <a:gd name="connsiteY0" fmla="*/ 2015186 h 6858000"/>
              <a:gd name="connsiteX1" fmla="*/ 6907857 w 12192000"/>
              <a:gd name="connsiteY1" fmla="*/ 2033351 h 6858000"/>
              <a:gd name="connsiteX2" fmla="*/ 7093700 w 12192000"/>
              <a:gd name="connsiteY2" fmla="*/ 2101457 h 6858000"/>
              <a:gd name="connsiteX3" fmla="*/ 6803079 w 12192000"/>
              <a:gd name="connsiteY3" fmla="*/ 2065612 h 6858000"/>
              <a:gd name="connsiteX4" fmla="*/ 6798115 w 12192000"/>
              <a:gd name="connsiteY4" fmla="*/ 2088772 h 6858000"/>
              <a:gd name="connsiteX5" fmla="*/ 7128167 w 12192000"/>
              <a:gd name="connsiteY5" fmla="*/ 2176455 h 6858000"/>
              <a:gd name="connsiteX6" fmla="*/ 7098663 w 12192000"/>
              <a:gd name="connsiteY6" fmla="*/ 2189968 h 6858000"/>
              <a:gd name="connsiteX7" fmla="*/ 6923298 w 12192000"/>
              <a:gd name="connsiteY7" fmla="*/ 2156052 h 6858000"/>
              <a:gd name="connsiteX8" fmla="*/ 6888004 w 12192000"/>
              <a:gd name="connsiteY8" fmla="*/ 2164875 h 6858000"/>
              <a:gd name="connsiteX9" fmla="*/ 6905375 w 12192000"/>
              <a:gd name="connsiteY9" fmla="*/ 2205958 h 6858000"/>
              <a:gd name="connsiteX10" fmla="*/ 6981477 w 12192000"/>
              <a:gd name="connsiteY10" fmla="*/ 2221951 h 6858000"/>
              <a:gd name="connsiteX11" fmla="*/ 7100043 w 12192000"/>
              <a:gd name="connsiteY11" fmla="*/ 2318459 h 6858000"/>
              <a:gd name="connsiteX12" fmla="*/ 6920540 w 12192000"/>
              <a:gd name="connsiteY12" fmla="*/ 2306877 h 6858000"/>
              <a:gd name="connsiteX13" fmla="*/ 6888831 w 12192000"/>
              <a:gd name="connsiteY13" fmla="*/ 2330314 h 6858000"/>
              <a:gd name="connsiteX14" fmla="*/ 6876698 w 12192000"/>
              <a:gd name="connsiteY14" fmla="*/ 2360645 h 6858000"/>
              <a:gd name="connsiteX15" fmla="*/ 6807214 w 12192000"/>
              <a:gd name="connsiteY15" fmla="*/ 2385736 h 6858000"/>
              <a:gd name="connsiteX16" fmla="*/ 6916405 w 12192000"/>
              <a:gd name="connsiteY16" fmla="*/ 2413862 h 6858000"/>
              <a:gd name="connsiteX17" fmla="*/ 6799770 w 12192000"/>
              <a:gd name="connsiteY17" fmla="*/ 2413862 h 6858000"/>
              <a:gd name="connsiteX18" fmla="*/ 6665762 w 12192000"/>
              <a:gd name="connsiteY18" fmla="*/ 2394561 h 6858000"/>
              <a:gd name="connsiteX19" fmla="*/ 6522933 w 12192000"/>
              <a:gd name="connsiteY19" fmla="*/ 2400626 h 6858000"/>
              <a:gd name="connsiteX20" fmla="*/ 6237275 w 12192000"/>
              <a:gd name="connsiteY20" fmla="*/ 2365057 h 6858000"/>
              <a:gd name="connsiteX21" fmla="*/ 6101338 w 12192000"/>
              <a:gd name="connsiteY21" fmla="*/ 2367538 h 6858000"/>
              <a:gd name="connsiteX22" fmla="*/ 6857121 w 12192000"/>
              <a:gd name="connsiteY22" fmla="*/ 2606875 h 6858000"/>
              <a:gd name="connsiteX23" fmla="*/ 6818519 w 12192000"/>
              <a:gd name="connsiteY23" fmla="*/ 2659539 h 6858000"/>
              <a:gd name="connsiteX24" fmla="*/ 6976790 w 12192000"/>
              <a:gd name="connsiteY24" fmla="*/ 2716892 h 6858000"/>
              <a:gd name="connsiteX25" fmla="*/ 7015669 w 12192000"/>
              <a:gd name="connsiteY25" fmla="*/ 2773693 h 6858000"/>
              <a:gd name="connsiteX26" fmla="*/ 6966864 w 12192000"/>
              <a:gd name="connsiteY26" fmla="*/ 2768730 h 6858000"/>
              <a:gd name="connsiteX27" fmla="*/ 6924953 w 12192000"/>
              <a:gd name="connsiteY27" fmla="*/ 2779483 h 6858000"/>
              <a:gd name="connsiteX28" fmla="*/ 6942323 w 12192000"/>
              <a:gd name="connsiteY28" fmla="*/ 2851726 h 6858000"/>
              <a:gd name="connsiteX29" fmla="*/ 7165943 w 12192000"/>
              <a:gd name="connsiteY29" fmla="*/ 2944924 h 6858000"/>
              <a:gd name="connsiteX30" fmla="*/ 7186071 w 12192000"/>
              <a:gd name="connsiteY30" fmla="*/ 2975254 h 6858000"/>
              <a:gd name="connsiteX31" fmla="*/ 7159325 w 12192000"/>
              <a:gd name="connsiteY31" fmla="*/ 2996762 h 6858000"/>
              <a:gd name="connsiteX32" fmla="*/ 7087082 w 12192000"/>
              <a:gd name="connsiteY32" fmla="*/ 3007790 h 6858000"/>
              <a:gd name="connsiteX33" fmla="*/ 7188276 w 12192000"/>
              <a:gd name="connsiteY33" fmla="*/ 3111191 h 6858000"/>
              <a:gd name="connsiteX34" fmla="*/ 7225225 w 12192000"/>
              <a:gd name="connsiteY34" fmla="*/ 3139866 h 6858000"/>
              <a:gd name="connsiteX35" fmla="*/ 7288368 w 12192000"/>
              <a:gd name="connsiteY35" fmla="*/ 3184260 h 6858000"/>
              <a:gd name="connsiteX36" fmla="*/ 7289471 w 12192000"/>
              <a:gd name="connsiteY36" fmla="*/ 3197771 h 6858000"/>
              <a:gd name="connsiteX37" fmla="*/ 7203442 w 12192000"/>
              <a:gd name="connsiteY37" fmla="*/ 3245472 h 6858000"/>
              <a:gd name="connsiteX38" fmla="*/ 7048205 w 12192000"/>
              <a:gd name="connsiteY38" fmla="*/ 3232512 h 6858000"/>
              <a:gd name="connsiteX39" fmla="*/ 7277614 w 12192000"/>
              <a:gd name="connsiteY39" fmla="*/ 3303652 h 6858000"/>
              <a:gd name="connsiteX40" fmla="*/ 6535066 w 12192000"/>
              <a:gd name="connsiteY40" fmla="*/ 3134077 h 6858000"/>
              <a:gd name="connsiteX41" fmla="*/ 6582492 w 12192000"/>
              <a:gd name="connsiteY41" fmla="*/ 3178469 h 6858000"/>
              <a:gd name="connsiteX42" fmla="*/ 6842233 w 12192000"/>
              <a:gd name="connsiteY42" fmla="*/ 3295379 h 6858000"/>
              <a:gd name="connsiteX43" fmla="*/ 6915853 w 12192000"/>
              <a:gd name="connsiteY43" fmla="*/ 3368725 h 6858000"/>
              <a:gd name="connsiteX44" fmla="*/ 6993058 w 12192000"/>
              <a:gd name="connsiteY44" fmla="*/ 3409257 h 6858000"/>
              <a:gd name="connsiteX45" fmla="*/ 7101421 w 12192000"/>
              <a:gd name="connsiteY45" fmla="*/ 3408430 h 6858000"/>
              <a:gd name="connsiteX46" fmla="*/ 7178350 w 12192000"/>
              <a:gd name="connsiteY46" fmla="*/ 3470746 h 6858000"/>
              <a:gd name="connsiteX47" fmla="*/ 7098112 w 12192000"/>
              <a:gd name="connsiteY47" fmla="*/ 3483982 h 6858000"/>
              <a:gd name="connsiteX48" fmla="*/ 7004088 w 12192000"/>
              <a:gd name="connsiteY48" fmla="*/ 3473780 h 6858000"/>
              <a:gd name="connsiteX49" fmla="*/ 6801147 w 12192000"/>
              <a:gd name="connsiteY49" fmla="*/ 3477087 h 6858000"/>
              <a:gd name="connsiteX50" fmla="*/ 6684788 w 12192000"/>
              <a:gd name="connsiteY50" fmla="*/ 3489220 h 6858000"/>
              <a:gd name="connsiteX51" fmla="*/ 6417328 w 12192000"/>
              <a:gd name="connsiteY51" fmla="*/ 3468539 h 6858000"/>
              <a:gd name="connsiteX52" fmla="*/ 6433045 w 12192000"/>
              <a:gd name="connsiteY52" fmla="*/ 3521481 h 6858000"/>
              <a:gd name="connsiteX53" fmla="*/ 6423117 w 12192000"/>
              <a:gd name="connsiteY53" fmla="*/ 3567527 h 6858000"/>
              <a:gd name="connsiteX54" fmla="*/ 6419258 w 12192000"/>
              <a:gd name="connsiteY54" fmla="*/ 3667620 h 6858000"/>
              <a:gd name="connsiteX55" fmla="*/ 6421740 w 12192000"/>
              <a:gd name="connsiteY55" fmla="*/ 3683888 h 6858000"/>
              <a:gd name="connsiteX56" fmla="*/ 6361906 w 12192000"/>
              <a:gd name="connsiteY56" fmla="*/ 3694366 h 6858000"/>
              <a:gd name="connsiteX57" fmla="*/ 6718429 w 12192000"/>
              <a:gd name="connsiteY57" fmla="*/ 3902544 h 6858000"/>
              <a:gd name="connsiteX58" fmla="*/ 6480195 w 12192000"/>
              <a:gd name="connsiteY58" fmla="*/ 3849603 h 6858000"/>
              <a:gd name="connsiteX59" fmla="*/ 6447934 w 12192000"/>
              <a:gd name="connsiteY59" fmla="*/ 3937011 h 6858000"/>
              <a:gd name="connsiteX60" fmla="*/ 6559882 w 12192000"/>
              <a:gd name="connsiteY60" fmla="*/ 4014767 h 6858000"/>
              <a:gd name="connsiteX61" fmla="*/ 6601241 w 12192000"/>
              <a:gd name="connsiteY61" fmla="*/ 4168626 h 6858000"/>
              <a:gd name="connsiteX62" fmla="*/ 6581113 w 12192000"/>
              <a:gd name="connsiteY62" fmla="*/ 4309250 h 6858000"/>
              <a:gd name="connsiteX63" fmla="*/ 6533136 w 12192000"/>
              <a:gd name="connsiteY63" fmla="*/ 4353918 h 6858000"/>
              <a:gd name="connsiteX64" fmla="*/ 6463651 w 12192000"/>
              <a:gd name="connsiteY64" fmla="*/ 4434156 h 6858000"/>
              <a:gd name="connsiteX65" fmla="*/ 6420637 w 12192000"/>
              <a:gd name="connsiteY65" fmla="*/ 4483787 h 6858000"/>
              <a:gd name="connsiteX66" fmla="*/ 6271190 w 12192000"/>
              <a:gd name="connsiteY66" fmla="*/ 4464487 h 6858000"/>
              <a:gd name="connsiteX67" fmla="*/ 6470545 w 12192000"/>
              <a:gd name="connsiteY67" fmla="*/ 4590498 h 6858000"/>
              <a:gd name="connsiteX68" fmla="*/ 6308965 w 12192000"/>
              <a:gd name="connsiteY68" fmla="*/ 4574780 h 6858000"/>
              <a:gd name="connsiteX69" fmla="*/ 6256301 w 12192000"/>
              <a:gd name="connsiteY69" fmla="*/ 4583603 h 6858000"/>
              <a:gd name="connsiteX70" fmla="*/ 6286354 w 12192000"/>
              <a:gd name="connsiteY70" fmla="*/ 4624412 h 6858000"/>
              <a:gd name="connsiteX71" fmla="*/ 6404920 w 12192000"/>
              <a:gd name="connsiteY71" fmla="*/ 4693621 h 6858000"/>
              <a:gd name="connsiteX72" fmla="*/ 6649220 w 12192000"/>
              <a:gd name="connsiteY72" fmla="*/ 4881120 h 6858000"/>
              <a:gd name="connsiteX73" fmla="*/ 6412640 w 12192000"/>
              <a:gd name="connsiteY73" fmla="*/ 4795092 h 6858000"/>
              <a:gd name="connsiteX74" fmla="*/ 6661902 w 12192000"/>
              <a:gd name="connsiteY74" fmla="*/ 4987828 h 6858000"/>
              <a:gd name="connsiteX75" fmla="*/ 6717325 w 12192000"/>
              <a:gd name="connsiteY75" fmla="*/ 5051798 h 6858000"/>
              <a:gd name="connsiteX76" fmla="*/ 6829272 w 12192000"/>
              <a:gd name="connsiteY76" fmla="*/ 5210619 h 6858000"/>
              <a:gd name="connsiteX77" fmla="*/ 6823757 w 12192000"/>
              <a:gd name="connsiteY77" fmla="*/ 5228542 h 6858000"/>
              <a:gd name="connsiteX78" fmla="*/ 6694439 w 12192000"/>
              <a:gd name="connsiteY78" fmla="*/ 5202899 h 6858000"/>
              <a:gd name="connsiteX79" fmla="*/ 6862085 w 12192000"/>
              <a:gd name="connsiteY79" fmla="*/ 5336355 h 6858000"/>
              <a:gd name="connsiteX80" fmla="*/ 7035246 w 12192000"/>
              <a:gd name="connsiteY80" fmla="*/ 5438926 h 6858000"/>
              <a:gd name="connsiteX81" fmla="*/ 6912268 w 12192000"/>
              <a:gd name="connsiteY81" fmla="*/ 5423210 h 6858000"/>
              <a:gd name="connsiteX82" fmla="*/ 6743244 w 12192000"/>
              <a:gd name="connsiteY82" fmla="*/ 5364479 h 6858000"/>
              <a:gd name="connsiteX83" fmla="*/ 6684513 w 12192000"/>
              <a:gd name="connsiteY83" fmla="*/ 5386538 h 6858000"/>
              <a:gd name="connsiteX84" fmla="*/ 6844713 w 12192000"/>
              <a:gd name="connsiteY84" fmla="*/ 5483595 h 6858000"/>
              <a:gd name="connsiteX85" fmla="*/ 6936533 w 12192000"/>
              <a:gd name="connsiteY85" fmla="*/ 5528541 h 6858000"/>
              <a:gd name="connsiteX86" fmla="*/ 6973204 w 12192000"/>
              <a:gd name="connsiteY86" fmla="*/ 5563007 h 6858000"/>
              <a:gd name="connsiteX87" fmla="*/ 7077983 w 12192000"/>
              <a:gd name="connsiteY87" fmla="*/ 5685983 h 6858000"/>
              <a:gd name="connsiteX88" fmla="*/ 7385702 w 12192000"/>
              <a:gd name="connsiteY88" fmla="*/ 5820265 h 6858000"/>
              <a:gd name="connsiteX89" fmla="*/ 7673565 w 12192000"/>
              <a:gd name="connsiteY89" fmla="*/ 5987085 h 6858000"/>
              <a:gd name="connsiteX90" fmla="*/ 7898289 w 12192000"/>
              <a:gd name="connsiteY90" fmla="*/ 6091035 h 6858000"/>
              <a:gd name="connsiteX91" fmla="*/ 8466299 w 12192000"/>
              <a:gd name="connsiteY91" fmla="*/ 6224765 h 6858000"/>
              <a:gd name="connsiteX92" fmla="*/ 10620599 w 12192000"/>
              <a:gd name="connsiteY92" fmla="*/ 5317605 h 6858000"/>
              <a:gd name="connsiteX93" fmla="*/ 10647894 w 12192000"/>
              <a:gd name="connsiteY93" fmla="*/ 5290581 h 6858000"/>
              <a:gd name="connsiteX94" fmla="*/ 10752398 w 12192000"/>
              <a:gd name="connsiteY94" fmla="*/ 5188838 h 6858000"/>
              <a:gd name="connsiteX95" fmla="*/ 10841186 w 12192000"/>
              <a:gd name="connsiteY95" fmla="*/ 5097293 h 6858000"/>
              <a:gd name="connsiteX96" fmla="*/ 10794861 w 12192000"/>
              <a:gd name="connsiteY96" fmla="*/ 5066412 h 6858000"/>
              <a:gd name="connsiteX97" fmla="*/ 10857454 w 12192000"/>
              <a:gd name="connsiteY97" fmla="*/ 4979004 h 6858000"/>
              <a:gd name="connsiteX98" fmla="*/ 11056532 w 12192000"/>
              <a:gd name="connsiteY98" fmla="*/ 4709613 h 6858000"/>
              <a:gd name="connsiteX99" fmla="*/ 11143939 w 12192000"/>
              <a:gd name="connsiteY99" fmla="*/ 4650332 h 6858000"/>
              <a:gd name="connsiteX100" fmla="*/ 11250372 w 12192000"/>
              <a:gd name="connsiteY100" fmla="*/ 4501160 h 6858000"/>
              <a:gd name="connsiteX101" fmla="*/ 11265538 w 12192000"/>
              <a:gd name="connsiteY101" fmla="*/ 4466694 h 6858000"/>
              <a:gd name="connsiteX102" fmla="*/ 11243755 w 12192000"/>
              <a:gd name="connsiteY102" fmla="*/ 4422850 h 6858000"/>
              <a:gd name="connsiteX103" fmla="*/ 11227486 w 12192000"/>
              <a:gd name="connsiteY103" fmla="*/ 4378734 h 6858000"/>
              <a:gd name="connsiteX104" fmla="*/ 11248718 w 12192000"/>
              <a:gd name="connsiteY104" fmla="*/ 4365774 h 6858000"/>
              <a:gd name="connsiteX105" fmla="*/ 11385204 w 12192000"/>
              <a:gd name="connsiteY105" fmla="*/ 4343440 h 6858000"/>
              <a:gd name="connsiteX106" fmla="*/ 11306070 w 12192000"/>
              <a:gd name="connsiteY106" fmla="*/ 4259618 h 6858000"/>
              <a:gd name="connsiteX107" fmla="*/ 11166550 w 12192000"/>
              <a:gd name="connsiteY107" fmla="*/ 4134711 h 6858000"/>
              <a:gd name="connsiteX108" fmla="*/ 11103130 w 12192000"/>
              <a:gd name="connsiteY108" fmla="*/ 4045924 h 6858000"/>
              <a:gd name="connsiteX109" fmla="*/ 11095686 w 12192000"/>
              <a:gd name="connsiteY109" fmla="*/ 3966514 h 6858000"/>
              <a:gd name="connsiteX110" fmla="*/ 10971054 w 12192000"/>
              <a:gd name="connsiteY110" fmla="*/ 3919640 h 6858000"/>
              <a:gd name="connsiteX111" fmla="*/ 11088241 w 12192000"/>
              <a:gd name="connsiteY111" fmla="*/ 3751718 h 6858000"/>
              <a:gd name="connsiteX112" fmla="*/ 11100098 w 12192000"/>
              <a:gd name="connsiteY112" fmla="*/ 3716977 h 6858000"/>
              <a:gd name="connsiteX113" fmla="*/ 11029786 w 12192000"/>
              <a:gd name="connsiteY113" fmla="*/ 3592621 h 6858000"/>
              <a:gd name="connsiteX114" fmla="*/ 11018206 w 12192000"/>
              <a:gd name="connsiteY114" fmla="*/ 3572767 h 6858000"/>
              <a:gd name="connsiteX115" fmla="*/ 10992287 w 12192000"/>
              <a:gd name="connsiteY115" fmla="*/ 3533061 h 6858000"/>
              <a:gd name="connsiteX116" fmla="*/ 10917838 w 12192000"/>
              <a:gd name="connsiteY116" fmla="*/ 3523410 h 6858000"/>
              <a:gd name="connsiteX117" fmla="*/ 10956441 w 12192000"/>
              <a:gd name="connsiteY117" fmla="*/ 3495287 h 6858000"/>
              <a:gd name="connsiteX118" fmla="*/ 11031442 w 12192000"/>
              <a:gd name="connsiteY118" fmla="*/ 3400159 h 6858000"/>
              <a:gd name="connsiteX119" fmla="*/ 10981533 w 12192000"/>
              <a:gd name="connsiteY119" fmla="*/ 3309166 h 6858000"/>
              <a:gd name="connsiteX120" fmla="*/ 10978225 w 12192000"/>
              <a:gd name="connsiteY120" fmla="*/ 3258982 h 6858000"/>
              <a:gd name="connsiteX121" fmla="*/ 11062322 w 12192000"/>
              <a:gd name="connsiteY121" fmla="*/ 3194737 h 6858000"/>
              <a:gd name="connsiteX122" fmla="*/ 11125742 w 12192000"/>
              <a:gd name="connsiteY122" fmla="*/ 3169370 h 6858000"/>
              <a:gd name="connsiteX123" fmla="*/ 11154968 w 12192000"/>
              <a:gd name="connsiteY123" fmla="*/ 3132974 h 6858000"/>
              <a:gd name="connsiteX124" fmla="*/ 11120502 w 12192000"/>
              <a:gd name="connsiteY124" fmla="*/ 3102642 h 6858000"/>
              <a:gd name="connsiteX125" fmla="*/ 10967470 w 12192000"/>
              <a:gd name="connsiteY125" fmla="*/ 3030401 h 6858000"/>
              <a:gd name="connsiteX126" fmla="*/ 11049914 w 12192000"/>
              <a:gd name="connsiteY126" fmla="*/ 2970015 h 6858000"/>
              <a:gd name="connsiteX127" fmla="*/ 10618944 w 12192000"/>
              <a:gd name="connsiteY127" fmla="*/ 2685183 h 6858000"/>
              <a:gd name="connsiteX128" fmla="*/ 10566830 w 12192000"/>
              <a:gd name="connsiteY128" fmla="*/ 2641617 h 6858000"/>
              <a:gd name="connsiteX129" fmla="*/ 10290271 w 12192000"/>
              <a:gd name="connsiteY129" fmla="*/ 2536011 h 6858000"/>
              <a:gd name="connsiteX130" fmla="*/ 10005715 w 12192000"/>
              <a:gd name="connsiteY130" fmla="*/ 2461288 h 6858000"/>
              <a:gd name="connsiteX131" fmla="*/ 10203414 w 12192000"/>
              <a:gd name="connsiteY131" fmla="*/ 2303568 h 6858000"/>
              <a:gd name="connsiteX132" fmla="*/ 9901487 w 12192000"/>
              <a:gd name="connsiteY132" fmla="*/ 2266895 h 6858000"/>
              <a:gd name="connsiteX133" fmla="*/ 9871984 w 12192000"/>
              <a:gd name="connsiteY133" fmla="*/ 2267999 h 6858000"/>
              <a:gd name="connsiteX134" fmla="*/ 9279158 w 12192000"/>
              <a:gd name="connsiteY134" fmla="*/ 2243734 h 6858000"/>
              <a:gd name="connsiteX135" fmla="*/ 8429350 w 12192000"/>
              <a:gd name="connsiteY135" fmla="*/ 2163219 h 6858000"/>
              <a:gd name="connsiteX136" fmla="*/ 7725955 w 12192000"/>
              <a:gd name="connsiteY136" fmla="*/ 2114967 h 6858000"/>
              <a:gd name="connsiteX137" fmla="*/ 6977065 w 12192000"/>
              <a:gd name="connsiteY137" fmla="*/ 2021218 h 6858000"/>
              <a:gd name="connsiteX138" fmla="*/ 6941221 w 12192000"/>
              <a:gd name="connsiteY138" fmla="*/ 2015186 h 6858000"/>
              <a:gd name="connsiteX139" fmla="*/ 0 w 12192000"/>
              <a:gd name="connsiteY139" fmla="*/ 0 h 6858000"/>
              <a:gd name="connsiteX140" fmla="*/ 12192000 w 12192000"/>
              <a:gd name="connsiteY140" fmla="*/ 0 h 6858000"/>
              <a:gd name="connsiteX141" fmla="*/ 12192000 w 12192000"/>
              <a:gd name="connsiteY141" fmla="*/ 6858000 h 6858000"/>
              <a:gd name="connsiteX142" fmla="*/ 0 w 12192000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2192000" h="6858000">
                <a:moveTo>
                  <a:pt x="6941221" y="2015186"/>
                </a:moveTo>
                <a:cubicBezTo>
                  <a:pt x="6929158" y="2014876"/>
                  <a:pt x="6917508" y="2018599"/>
                  <a:pt x="6907857" y="2033351"/>
                </a:cubicBezTo>
                <a:cubicBezTo>
                  <a:pt x="6959143" y="2072228"/>
                  <a:pt x="7024491" y="2057614"/>
                  <a:pt x="7093700" y="2101457"/>
                </a:cubicBezTo>
                <a:cubicBezTo>
                  <a:pt x="6981202" y="2087669"/>
                  <a:pt x="6892139" y="2076639"/>
                  <a:pt x="6803079" y="2065612"/>
                </a:cubicBezTo>
                <a:cubicBezTo>
                  <a:pt x="6801424" y="2073332"/>
                  <a:pt x="6799770" y="2081052"/>
                  <a:pt x="6798115" y="2088772"/>
                </a:cubicBezTo>
                <a:cubicBezTo>
                  <a:pt x="6911993" y="2105040"/>
                  <a:pt x="7017322" y="2146951"/>
                  <a:pt x="7128167" y="2176455"/>
                </a:cubicBezTo>
                <a:cubicBezTo>
                  <a:pt x="7117964" y="2194655"/>
                  <a:pt x="7107764" y="2191070"/>
                  <a:pt x="7098663" y="2189968"/>
                </a:cubicBezTo>
                <a:cubicBezTo>
                  <a:pt x="7039381" y="2182798"/>
                  <a:pt x="6980099" y="2175629"/>
                  <a:pt x="6923298" y="2156052"/>
                </a:cubicBezTo>
                <a:cubicBezTo>
                  <a:pt x="6910614" y="2151639"/>
                  <a:pt x="6895172" y="2151639"/>
                  <a:pt x="6888004" y="2164875"/>
                </a:cubicBezTo>
                <a:cubicBezTo>
                  <a:pt x="6877801" y="2183625"/>
                  <a:pt x="6892414" y="2195758"/>
                  <a:pt x="6905375" y="2205958"/>
                </a:cubicBezTo>
                <a:cubicBezTo>
                  <a:pt x="6927985" y="2223606"/>
                  <a:pt x="6955282" y="2218643"/>
                  <a:pt x="6981477" y="2221951"/>
                </a:cubicBezTo>
                <a:cubicBezTo>
                  <a:pt x="7051237" y="2230499"/>
                  <a:pt x="7084601" y="2257245"/>
                  <a:pt x="7100043" y="2318459"/>
                </a:cubicBezTo>
                <a:cubicBezTo>
                  <a:pt x="7038829" y="2293642"/>
                  <a:pt x="6979822" y="2324249"/>
                  <a:pt x="6920540" y="2306877"/>
                </a:cubicBezTo>
                <a:cubicBezTo>
                  <a:pt x="6905099" y="2302466"/>
                  <a:pt x="6880559" y="2309083"/>
                  <a:pt x="6888831" y="2330314"/>
                </a:cubicBezTo>
                <a:cubicBezTo>
                  <a:pt x="6896552" y="2350168"/>
                  <a:pt x="6922195" y="2364505"/>
                  <a:pt x="6876698" y="2360645"/>
                </a:cubicBezTo>
                <a:cubicBezTo>
                  <a:pt x="6844163" y="2357887"/>
                  <a:pt x="6780468" y="2380223"/>
                  <a:pt x="6807214" y="2385736"/>
                </a:cubicBezTo>
                <a:cubicBezTo>
                  <a:pt x="6840853" y="2392631"/>
                  <a:pt x="6873666" y="2402557"/>
                  <a:pt x="6916405" y="2413862"/>
                </a:cubicBezTo>
                <a:cubicBezTo>
                  <a:pt x="6869254" y="2432335"/>
                  <a:pt x="6835338" y="2428475"/>
                  <a:pt x="6799770" y="2413862"/>
                </a:cubicBezTo>
                <a:cubicBezTo>
                  <a:pt x="6756756" y="2396214"/>
                  <a:pt x="6700781" y="2374708"/>
                  <a:pt x="6665762" y="2394561"/>
                </a:cubicBezTo>
                <a:cubicBezTo>
                  <a:pt x="6613373" y="2424340"/>
                  <a:pt x="6569807" y="2405589"/>
                  <a:pt x="6522933" y="2400626"/>
                </a:cubicBezTo>
                <a:cubicBezTo>
                  <a:pt x="6427531" y="2390424"/>
                  <a:pt x="6332953" y="2373328"/>
                  <a:pt x="6237275" y="2365057"/>
                </a:cubicBezTo>
                <a:cubicBezTo>
                  <a:pt x="6198948" y="2361748"/>
                  <a:pt x="6157588" y="2346032"/>
                  <a:pt x="6101338" y="2367538"/>
                </a:cubicBezTo>
                <a:cubicBezTo>
                  <a:pt x="6356116" y="2477556"/>
                  <a:pt x="6629642" y="2470664"/>
                  <a:pt x="6857121" y="2606875"/>
                </a:cubicBezTo>
                <a:cubicBezTo>
                  <a:pt x="6847471" y="2619834"/>
                  <a:pt x="6798391" y="2656782"/>
                  <a:pt x="6818519" y="2659539"/>
                </a:cubicBezTo>
                <a:cubicBezTo>
                  <a:pt x="6875044" y="2667537"/>
                  <a:pt x="6925227" y="2694558"/>
                  <a:pt x="6976790" y="2716892"/>
                </a:cubicBezTo>
                <a:cubicBezTo>
                  <a:pt x="6999125" y="2726543"/>
                  <a:pt x="7026146" y="2739227"/>
                  <a:pt x="7015669" y="2773693"/>
                </a:cubicBezTo>
                <a:cubicBezTo>
                  <a:pt x="6996642" y="2783343"/>
                  <a:pt x="6982580" y="2769833"/>
                  <a:pt x="6966864" y="2768730"/>
                </a:cubicBezTo>
                <a:cubicBezTo>
                  <a:pt x="6950871" y="2767628"/>
                  <a:pt x="6915025" y="2774796"/>
                  <a:pt x="6924953" y="2779483"/>
                </a:cubicBezTo>
                <a:cubicBezTo>
                  <a:pt x="6970172" y="2800715"/>
                  <a:pt x="6888831" y="2851726"/>
                  <a:pt x="6942323" y="2851726"/>
                </a:cubicBezTo>
                <a:cubicBezTo>
                  <a:pt x="7031937" y="2852001"/>
                  <a:pt x="7079638" y="2942441"/>
                  <a:pt x="7165943" y="2944924"/>
                </a:cubicBezTo>
                <a:cubicBezTo>
                  <a:pt x="7179728" y="2945198"/>
                  <a:pt x="7186346" y="2961191"/>
                  <a:pt x="7186071" y="2975254"/>
                </a:cubicBezTo>
                <a:cubicBezTo>
                  <a:pt x="7186071" y="2992074"/>
                  <a:pt x="7173387" y="2995107"/>
                  <a:pt x="7159325" y="2996762"/>
                </a:cubicBezTo>
                <a:cubicBezTo>
                  <a:pt x="7137817" y="2999242"/>
                  <a:pt x="7115483" y="2975254"/>
                  <a:pt x="7087082" y="3007790"/>
                </a:cubicBezTo>
                <a:cubicBezTo>
                  <a:pt x="7138094" y="3026815"/>
                  <a:pt x="7189103" y="3045842"/>
                  <a:pt x="7188276" y="3111191"/>
                </a:cubicBezTo>
                <a:cubicBezTo>
                  <a:pt x="7188001" y="3128836"/>
                  <a:pt x="7209232" y="3135454"/>
                  <a:pt x="7225225" y="3139866"/>
                </a:cubicBezTo>
                <a:cubicBezTo>
                  <a:pt x="7251696" y="3147036"/>
                  <a:pt x="7274028" y="3159720"/>
                  <a:pt x="7288368" y="3184260"/>
                </a:cubicBezTo>
                <a:cubicBezTo>
                  <a:pt x="7288092" y="3188948"/>
                  <a:pt x="7287816" y="3193910"/>
                  <a:pt x="7289471" y="3197771"/>
                </a:cubicBezTo>
                <a:cubicBezTo>
                  <a:pt x="7284784" y="3257053"/>
                  <a:pt x="7246181" y="3255398"/>
                  <a:pt x="7203442" y="3245472"/>
                </a:cubicBezTo>
                <a:cubicBezTo>
                  <a:pt x="7152432" y="3233340"/>
                  <a:pt x="7101973" y="3211281"/>
                  <a:pt x="7048205" y="3232512"/>
                </a:cubicBezTo>
                <a:cubicBezTo>
                  <a:pt x="7124032" y="3260913"/>
                  <a:pt x="7206475" y="3263118"/>
                  <a:pt x="7277614" y="3303652"/>
                </a:cubicBezTo>
                <a:cubicBezTo>
                  <a:pt x="7017322" y="3311097"/>
                  <a:pt x="6787361" y="3183155"/>
                  <a:pt x="6535066" y="3134077"/>
                </a:cubicBezTo>
                <a:cubicBezTo>
                  <a:pt x="6543614" y="3166887"/>
                  <a:pt x="6564017" y="3173505"/>
                  <a:pt x="6582492" y="3178469"/>
                </a:cubicBezTo>
                <a:cubicBezTo>
                  <a:pt x="6675690" y="3203286"/>
                  <a:pt x="6757305" y="3252642"/>
                  <a:pt x="6842233" y="3295379"/>
                </a:cubicBezTo>
                <a:cubicBezTo>
                  <a:pt x="6877249" y="3313026"/>
                  <a:pt x="6902618" y="3330674"/>
                  <a:pt x="6915853" y="3368725"/>
                </a:cubicBezTo>
                <a:cubicBezTo>
                  <a:pt x="6927710" y="3403192"/>
                  <a:pt x="6950596" y="3419185"/>
                  <a:pt x="6993058" y="3409257"/>
                </a:cubicBezTo>
                <a:cubicBezTo>
                  <a:pt x="7027524" y="3400985"/>
                  <a:pt x="7065299" y="3405397"/>
                  <a:pt x="7101421" y="3408430"/>
                </a:cubicBezTo>
                <a:cubicBezTo>
                  <a:pt x="7143057" y="3411739"/>
                  <a:pt x="7189655" y="3450618"/>
                  <a:pt x="7178350" y="3470746"/>
                </a:cubicBezTo>
                <a:cubicBezTo>
                  <a:pt x="7159050" y="3504937"/>
                  <a:pt x="7126789" y="3487842"/>
                  <a:pt x="7098112" y="3483982"/>
                </a:cubicBezTo>
                <a:cubicBezTo>
                  <a:pt x="7065575" y="3479295"/>
                  <a:pt x="7005191" y="3469643"/>
                  <a:pt x="7004088" y="3473780"/>
                </a:cubicBezTo>
                <a:cubicBezTo>
                  <a:pt x="6982854" y="3559532"/>
                  <a:pt x="6833408" y="3484809"/>
                  <a:pt x="6801147" y="3477087"/>
                </a:cubicBezTo>
                <a:cubicBezTo>
                  <a:pt x="6760891" y="3467437"/>
                  <a:pt x="6723115" y="3485085"/>
                  <a:pt x="6684788" y="3489220"/>
                </a:cubicBezTo>
                <a:cubicBezTo>
                  <a:pt x="6650597" y="3493080"/>
                  <a:pt x="6457309" y="3504937"/>
                  <a:pt x="6417328" y="3468539"/>
                </a:cubicBezTo>
                <a:cubicBezTo>
                  <a:pt x="6411813" y="3496940"/>
                  <a:pt x="6423393" y="3508521"/>
                  <a:pt x="6433045" y="3521481"/>
                </a:cubicBezTo>
                <a:cubicBezTo>
                  <a:pt x="6446556" y="3539954"/>
                  <a:pt x="6448762" y="3552914"/>
                  <a:pt x="6423117" y="3567527"/>
                </a:cubicBezTo>
                <a:cubicBezTo>
                  <a:pt x="6350049" y="3609441"/>
                  <a:pt x="6351153" y="3610818"/>
                  <a:pt x="6419258" y="3667620"/>
                </a:cubicBezTo>
                <a:cubicBezTo>
                  <a:pt x="6422568" y="3670100"/>
                  <a:pt x="6421188" y="3678373"/>
                  <a:pt x="6421740" y="3683888"/>
                </a:cubicBezTo>
                <a:cubicBezTo>
                  <a:pt x="6403817" y="3692711"/>
                  <a:pt x="6382861" y="3670652"/>
                  <a:pt x="6361906" y="3694366"/>
                </a:cubicBezTo>
                <a:cubicBezTo>
                  <a:pt x="6453173" y="3798591"/>
                  <a:pt x="6592418" y="3824234"/>
                  <a:pt x="6718429" y="3902544"/>
                </a:cubicBezTo>
                <a:cubicBezTo>
                  <a:pt x="6616407" y="3928462"/>
                  <a:pt x="6555194" y="3838022"/>
                  <a:pt x="6480195" y="3849603"/>
                </a:cubicBezTo>
                <a:cubicBezTo>
                  <a:pt x="6442696" y="3878004"/>
                  <a:pt x="6554091" y="3923499"/>
                  <a:pt x="6447934" y="3937011"/>
                </a:cubicBezTo>
                <a:cubicBezTo>
                  <a:pt x="6493983" y="3961826"/>
                  <a:pt x="6528173" y="3986089"/>
                  <a:pt x="6559882" y="4014767"/>
                </a:cubicBezTo>
                <a:cubicBezTo>
                  <a:pt x="6616407" y="4066053"/>
                  <a:pt x="6627437" y="4099693"/>
                  <a:pt x="6601241" y="4168626"/>
                </a:cubicBezTo>
                <a:cubicBezTo>
                  <a:pt x="6584145" y="4213846"/>
                  <a:pt x="6559054" y="4255483"/>
                  <a:pt x="6581113" y="4309250"/>
                </a:cubicBezTo>
                <a:cubicBezTo>
                  <a:pt x="6596553" y="4346198"/>
                  <a:pt x="6590487" y="4370461"/>
                  <a:pt x="6533136" y="4353918"/>
                </a:cubicBezTo>
                <a:cubicBezTo>
                  <a:pt x="6471372" y="4336270"/>
                  <a:pt x="6448211" y="4369358"/>
                  <a:pt x="6463651" y="4434156"/>
                </a:cubicBezTo>
                <a:cubicBezTo>
                  <a:pt x="6473577" y="4475792"/>
                  <a:pt x="6463099" y="4488475"/>
                  <a:pt x="6420637" y="4483787"/>
                </a:cubicBezTo>
                <a:cubicBezTo>
                  <a:pt x="6373762" y="4478549"/>
                  <a:pt x="6329093" y="4451251"/>
                  <a:pt x="6271190" y="4464487"/>
                </a:cubicBezTo>
                <a:cubicBezTo>
                  <a:pt x="6317512" y="4540039"/>
                  <a:pt x="6416501" y="4518531"/>
                  <a:pt x="6470545" y="4590498"/>
                </a:cubicBezTo>
                <a:cubicBezTo>
                  <a:pt x="6406023" y="4590772"/>
                  <a:pt x="6356666" y="4590498"/>
                  <a:pt x="6308965" y="4574780"/>
                </a:cubicBezTo>
                <a:cubicBezTo>
                  <a:pt x="6289111" y="4568437"/>
                  <a:pt x="6267328" y="4561822"/>
                  <a:pt x="6256301" y="4583603"/>
                </a:cubicBezTo>
                <a:cubicBezTo>
                  <a:pt x="6243340" y="4609798"/>
                  <a:pt x="6270086" y="4619724"/>
                  <a:pt x="6286354" y="4624412"/>
                </a:cubicBezTo>
                <a:cubicBezTo>
                  <a:pt x="6332128" y="4637647"/>
                  <a:pt x="6367144" y="4669081"/>
                  <a:pt x="6404920" y="4693621"/>
                </a:cubicBezTo>
                <a:cubicBezTo>
                  <a:pt x="6487915" y="4747390"/>
                  <a:pt x="6578908" y="4792334"/>
                  <a:pt x="6649220" y="4881120"/>
                </a:cubicBezTo>
                <a:cubicBezTo>
                  <a:pt x="6560709" y="4858509"/>
                  <a:pt x="6494809" y="4805845"/>
                  <a:pt x="6412640" y="4795092"/>
                </a:cubicBezTo>
                <a:cubicBezTo>
                  <a:pt x="6483779" y="4875881"/>
                  <a:pt x="6575322" y="4929098"/>
                  <a:pt x="6661902" y="4987828"/>
                </a:cubicBezTo>
                <a:cubicBezTo>
                  <a:pt x="6686719" y="5004373"/>
                  <a:pt x="6711811" y="5015678"/>
                  <a:pt x="6717325" y="5051798"/>
                </a:cubicBezTo>
                <a:cubicBezTo>
                  <a:pt x="6728079" y="5121834"/>
                  <a:pt x="6760340" y="5179738"/>
                  <a:pt x="6829272" y="5210619"/>
                </a:cubicBezTo>
                <a:cubicBezTo>
                  <a:pt x="6829824" y="5210897"/>
                  <a:pt x="6825965" y="5221375"/>
                  <a:pt x="6823757" y="5228542"/>
                </a:cubicBezTo>
                <a:cubicBezTo>
                  <a:pt x="6781571" y="5230749"/>
                  <a:pt x="6748207" y="5189388"/>
                  <a:pt x="6694439" y="5202899"/>
                </a:cubicBezTo>
                <a:cubicBezTo>
                  <a:pt x="6746002" y="5259148"/>
                  <a:pt x="6789016" y="5309609"/>
                  <a:pt x="6862085" y="5336355"/>
                </a:cubicBezTo>
                <a:cubicBezTo>
                  <a:pt x="6920540" y="5357586"/>
                  <a:pt x="6992783" y="5369994"/>
                  <a:pt x="7035246" y="5438926"/>
                </a:cubicBezTo>
                <a:cubicBezTo>
                  <a:pt x="6985889" y="5452439"/>
                  <a:pt x="6949216" y="5435343"/>
                  <a:pt x="6912268" y="5423210"/>
                </a:cubicBezTo>
                <a:cubicBezTo>
                  <a:pt x="6855743" y="5404461"/>
                  <a:pt x="6799770" y="5383230"/>
                  <a:pt x="6743244" y="5364479"/>
                </a:cubicBezTo>
                <a:cubicBezTo>
                  <a:pt x="6721737" y="5357310"/>
                  <a:pt x="6698299" y="5352346"/>
                  <a:pt x="6684513" y="5386538"/>
                </a:cubicBezTo>
                <a:cubicBezTo>
                  <a:pt x="6756480" y="5393708"/>
                  <a:pt x="6799494" y="5440031"/>
                  <a:pt x="6844713" y="5483595"/>
                </a:cubicBezTo>
                <a:cubicBezTo>
                  <a:pt x="6870082" y="5508135"/>
                  <a:pt x="6890762" y="5540948"/>
                  <a:pt x="6936533" y="5528541"/>
                </a:cubicBezTo>
                <a:cubicBezTo>
                  <a:pt x="6960522" y="5521923"/>
                  <a:pt x="6975687" y="5540396"/>
                  <a:pt x="6973204" y="5563007"/>
                </a:cubicBezTo>
                <a:cubicBezTo>
                  <a:pt x="6964106" y="5642695"/>
                  <a:pt x="7020080" y="5670543"/>
                  <a:pt x="7077983" y="5685983"/>
                </a:cubicBezTo>
                <a:cubicBezTo>
                  <a:pt x="7187726" y="5714935"/>
                  <a:pt x="7278993" y="5783041"/>
                  <a:pt x="7385702" y="5820265"/>
                </a:cubicBezTo>
                <a:cubicBezTo>
                  <a:pt x="7489378" y="5856387"/>
                  <a:pt x="7569615" y="5942139"/>
                  <a:pt x="7673565" y="5987085"/>
                </a:cubicBezTo>
                <a:cubicBezTo>
                  <a:pt x="7748843" y="6019621"/>
                  <a:pt x="7820807" y="6061533"/>
                  <a:pt x="7898289" y="6091035"/>
                </a:cubicBezTo>
                <a:cubicBezTo>
                  <a:pt x="8081651" y="6160795"/>
                  <a:pt x="8268598" y="6216770"/>
                  <a:pt x="8466299" y="6224765"/>
                </a:cubicBezTo>
                <a:cubicBezTo>
                  <a:pt x="8629532" y="6231107"/>
                  <a:pt x="10045419" y="6225043"/>
                  <a:pt x="10620599" y="5317605"/>
                </a:cubicBezTo>
                <a:cubicBezTo>
                  <a:pt x="10631626" y="5313192"/>
                  <a:pt x="10644035" y="5301612"/>
                  <a:pt x="10647894" y="5290581"/>
                </a:cubicBezTo>
                <a:cubicBezTo>
                  <a:pt x="10666370" y="5239020"/>
                  <a:pt x="10711590" y="5216686"/>
                  <a:pt x="10752398" y="5188838"/>
                </a:cubicBezTo>
                <a:cubicBezTo>
                  <a:pt x="10788244" y="5164297"/>
                  <a:pt x="10826296" y="5138654"/>
                  <a:pt x="10841186" y="5097293"/>
                </a:cubicBezTo>
                <a:cubicBezTo>
                  <a:pt x="10860762" y="5042147"/>
                  <a:pt x="10805064" y="5087367"/>
                  <a:pt x="10794861" y="5066412"/>
                </a:cubicBezTo>
                <a:cubicBezTo>
                  <a:pt x="10816092" y="5037737"/>
                  <a:pt x="10848906" y="5011540"/>
                  <a:pt x="10857454" y="4979004"/>
                </a:cubicBezTo>
                <a:cubicBezTo>
                  <a:pt x="10888610" y="4861543"/>
                  <a:pt x="10955890" y="4776065"/>
                  <a:pt x="11056532" y="4709613"/>
                </a:cubicBezTo>
                <a:cubicBezTo>
                  <a:pt x="11085484" y="4690588"/>
                  <a:pt x="11104509" y="4655845"/>
                  <a:pt x="11143939" y="4650332"/>
                </a:cubicBezTo>
                <a:cubicBezTo>
                  <a:pt x="11231622" y="4638199"/>
                  <a:pt x="11204048" y="4543346"/>
                  <a:pt x="11250372" y="4501160"/>
                </a:cubicBezTo>
                <a:cubicBezTo>
                  <a:pt x="11259196" y="4493162"/>
                  <a:pt x="11267190" y="4477447"/>
                  <a:pt x="11265538" y="4466694"/>
                </a:cubicBezTo>
                <a:cubicBezTo>
                  <a:pt x="11263056" y="4451251"/>
                  <a:pt x="11252578" y="4436638"/>
                  <a:pt x="11243755" y="4422850"/>
                </a:cubicBezTo>
                <a:cubicBezTo>
                  <a:pt x="11234654" y="4409065"/>
                  <a:pt x="11220870" y="4396932"/>
                  <a:pt x="11227486" y="4378734"/>
                </a:cubicBezTo>
                <a:cubicBezTo>
                  <a:pt x="11230242" y="4371289"/>
                  <a:pt x="11228314" y="4345371"/>
                  <a:pt x="11248718" y="4365774"/>
                </a:cubicBezTo>
                <a:cubicBezTo>
                  <a:pt x="11304692" y="4421748"/>
                  <a:pt x="11337228" y="4368809"/>
                  <a:pt x="11385204" y="4343440"/>
                </a:cubicBezTo>
                <a:cubicBezTo>
                  <a:pt x="11346603" y="4317245"/>
                  <a:pt x="11311861" y="4298772"/>
                  <a:pt x="11306070" y="4259618"/>
                </a:cubicBezTo>
                <a:cubicBezTo>
                  <a:pt x="11294214" y="4178828"/>
                  <a:pt x="11243480" y="4141880"/>
                  <a:pt x="11166550" y="4134711"/>
                </a:cubicBezTo>
                <a:cubicBezTo>
                  <a:pt x="11194949" y="4056679"/>
                  <a:pt x="11194949" y="4056679"/>
                  <a:pt x="11103130" y="4045924"/>
                </a:cubicBezTo>
                <a:cubicBezTo>
                  <a:pt x="11138425" y="3996293"/>
                  <a:pt x="11138425" y="3983609"/>
                  <a:pt x="11095686" y="3966514"/>
                </a:cubicBezTo>
                <a:cubicBezTo>
                  <a:pt x="11054602" y="3950245"/>
                  <a:pt x="11009106" y="3944730"/>
                  <a:pt x="10971054" y="3919640"/>
                </a:cubicBezTo>
                <a:cubicBezTo>
                  <a:pt x="11006073" y="3856221"/>
                  <a:pt x="11015998" y="3782600"/>
                  <a:pt x="11088241" y="3751718"/>
                </a:cubicBezTo>
                <a:cubicBezTo>
                  <a:pt x="11099546" y="3747030"/>
                  <a:pt x="11107266" y="3728004"/>
                  <a:pt x="11100098" y="3716977"/>
                </a:cubicBezTo>
                <a:cubicBezTo>
                  <a:pt x="11073904" y="3676995"/>
                  <a:pt x="11111404" y="3601168"/>
                  <a:pt x="11029786" y="3592621"/>
                </a:cubicBezTo>
                <a:cubicBezTo>
                  <a:pt x="11019583" y="3591793"/>
                  <a:pt x="11010208" y="3583520"/>
                  <a:pt x="11018206" y="3572767"/>
                </a:cubicBezTo>
                <a:cubicBezTo>
                  <a:pt x="11045779" y="3535268"/>
                  <a:pt x="11012415" y="3537749"/>
                  <a:pt x="10992287" y="3533061"/>
                </a:cubicBezTo>
                <a:cubicBezTo>
                  <a:pt x="10968022" y="3527271"/>
                  <a:pt x="10940448" y="3543816"/>
                  <a:pt x="10917838" y="3523410"/>
                </a:cubicBezTo>
                <a:cubicBezTo>
                  <a:pt x="10923078" y="3501903"/>
                  <a:pt x="10942654" y="3502179"/>
                  <a:pt x="10956441" y="3495287"/>
                </a:cubicBezTo>
                <a:cubicBezTo>
                  <a:pt x="10996698" y="3475433"/>
                  <a:pt x="11029511" y="3451721"/>
                  <a:pt x="11031442" y="3400159"/>
                </a:cubicBezTo>
                <a:cubicBezTo>
                  <a:pt x="11032818" y="3358523"/>
                  <a:pt x="11037230" y="3321850"/>
                  <a:pt x="10981533" y="3309166"/>
                </a:cubicBezTo>
                <a:cubicBezTo>
                  <a:pt x="10958372" y="3303927"/>
                  <a:pt x="10964990" y="3273873"/>
                  <a:pt x="10978225" y="3258982"/>
                </a:cubicBezTo>
                <a:cubicBezTo>
                  <a:pt x="11001938" y="3232512"/>
                  <a:pt x="11021514" y="3197219"/>
                  <a:pt x="11062322" y="3194737"/>
                </a:cubicBezTo>
                <a:cubicBezTo>
                  <a:pt x="11087138" y="3193084"/>
                  <a:pt x="11106164" y="3182053"/>
                  <a:pt x="11125742" y="3169370"/>
                </a:cubicBezTo>
                <a:cubicBezTo>
                  <a:pt x="11139802" y="3160269"/>
                  <a:pt x="11156622" y="3152550"/>
                  <a:pt x="11154968" y="3132974"/>
                </a:cubicBezTo>
                <a:cubicBezTo>
                  <a:pt x="11153315" y="3114223"/>
                  <a:pt x="11137046" y="3106503"/>
                  <a:pt x="11120502" y="3102642"/>
                </a:cubicBezTo>
                <a:cubicBezTo>
                  <a:pt x="11065355" y="3090235"/>
                  <a:pt x="11013518" y="3072037"/>
                  <a:pt x="10967470" y="3030401"/>
                </a:cubicBezTo>
                <a:cubicBezTo>
                  <a:pt x="10998076" y="3008342"/>
                  <a:pt x="11027304" y="2992350"/>
                  <a:pt x="11049914" y="2970015"/>
                </a:cubicBezTo>
                <a:cubicBezTo>
                  <a:pt x="11104509" y="2915972"/>
                  <a:pt x="10642106" y="2745845"/>
                  <a:pt x="10618944" y="2685183"/>
                </a:cubicBezTo>
                <a:cubicBezTo>
                  <a:pt x="10611775" y="2666432"/>
                  <a:pt x="10587235" y="2647132"/>
                  <a:pt x="10566830" y="2641617"/>
                </a:cubicBezTo>
                <a:cubicBezTo>
                  <a:pt x="10471151" y="2615699"/>
                  <a:pt x="10388156" y="2557518"/>
                  <a:pt x="10290271" y="2536011"/>
                </a:cubicBezTo>
                <a:cubicBezTo>
                  <a:pt x="10197900" y="2515607"/>
                  <a:pt x="10106908" y="2488309"/>
                  <a:pt x="10005715" y="2461288"/>
                </a:cubicBezTo>
                <a:cubicBezTo>
                  <a:pt x="10067754" y="2393457"/>
                  <a:pt x="10177772" y="2401454"/>
                  <a:pt x="10203414" y="2303568"/>
                </a:cubicBezTo>
                <a:cubicBezTo>
                  <a:pt x="10103324" y="2278201"/>
                  <a:pt x="9997996" y="2307154"/>
                  <a:pt x="9901487" y="2266895"/>
                </a:cubicBezTo>
                <a:cubicBezTo>
                  <a:pt x="9893216" y="2263312"/>
                  <a:pt x="9881910" y="2266895"/>
                  <a:pt x="9871984" y="2267999"/>
                </a:cubicBezTo>
                <a:cubicBezTo>
                  <a:pt x="9673181" y="2289506"/>
                  <a:pt x="9475204" y="2270758"/>
                  <a:pt x="9279158" y="2243734"/>
                </a:cubicBezTo>
                <a:cubicBezTo>
                  <a:pt x="8996808" y="2205133"/>
                  <a:pt x="8713354" y="2180592"/>
                  <a:pt x="8429350" y="2163219"/>
                </a:cubicBezTo>
                <a:cubicBezTo>
                  <a:pt x="8194701" y="2148882"/>
                  <a:pt x="7959502" y="2142541"/>
                  <a:pt x="7725955" y="2114967"/>
                </a:cubicBezTo>
                <a:cubicBezTo>
                  <a:pt x="7476142" y="2085464"/>
                  <a:pt x="7226605" y="2052100"/>
                  <a:pt x="6977065" y="2021218"/>
                </a:cubicBezTo>
                <a:cubicBezTo>
                  <a:pt x="6965761" y="2019839"/>
                  <a:pt x="6953283" y="2015496"/>
                  <a:pt x="6941221" y="201518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DAA2489-6E17-4C14-AED1-F9D8F0E10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CL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92CFF6-BE72-4DBE-8EF1-0CCD1538A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13625"/>
            <a:ext cx="4614759" cy="416333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CL" sz="16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Durante décadas, el cubo mágico o más conocido cubo Rubik ha sido una gran atracción tanto para jóvenes cómo para adultos, siendo el rompecabezas por excelencia desde los años 80. </a:t>
            </a:r>
          </a:p>
          <a:p>
            <a:pPr>
              <a:lnSpc>
                <a:spcPct val="90000"/>
              </a:lnSpc>
            </a:pPr>
            <a:r>
              <a:rPr lang="es-CL" sz="16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principal problemática con esta extraordinaria obra de entretención y porque no, de intelecto, es que muchas de las personas que deciden aventurarse en la resolución no tienen o el tiempo suficiente para dedicarle a la exploración y resolución de este mismo</a:t>
            </a:r>
            <a:r>
              <a:rPr lang="es-CL" sz="1600"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s-CL" sz="1600"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s-CL" sz="16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través de soluciones informáticas, al alcance del bolsillo, creamos una aplicación para dispositivos Android.</a:t>
            </a:r>
          </a:p>
          <a:p>
            <a:pPr>
              <a:lnSpc>
                <a:spcPct val="90000"/>
              </a:lnSpc>
            </a:pPr>
            <a:r>
              <a:rPr lang="es-CL" sz="16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Solvik es el asistente, el tutor, el consejero del aspirante, seguidor u amante de los cubos Rubik. </a:t>
            </a:r>
            <a:endParaRPr lang="es-CL" sz="160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F9CD32B-160B-40BA-A196-AE3D5F8DE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380" y="2766817"/>
            <a:ext cx="2641600" cy="275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81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AB8EDC3-1C0D-4505-A2C7-839A5161F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Imagen que contiene circuito&#10;&#10;Descripción generada automáticamente">
            <a:extLst>
              <a:ext uri="{FF2B5EF4-FFF2-40B4-BE49-F238E27FC236}">
                <a16:creationId xmlns:a16="http://schemas.microsoft.com/office/drawing/2014/main" id="{266BF962-D069-40BA-AC19-EED74DBE3F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79BC398-0EF4-4FEF-BA1A-2CBC5A31F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CL" dirty="0"/>
              <a:t>Funcionalidad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F1024A-10FF-44D6-A5E2-6E83275B0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13625"/>
            <a:ext cx="4614759" cy="4163337"/>
          </a:xfrm>
        </p:spPr>
        <p:txBody>
          <a:bodyPr>
            <a:normAutofit/>
          </a:bodyPr>
          <a:lstStyle/>
          <a:p>
            <a:r>
              <a:rPr lang="es-CL" sz="20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idea de está App, como anteriormente fue expuesta consiste en dar solución a los diferentes formatos de un cubo Rubik.</a:t>
            </a:r>
          </a:p>
          <a:p>
            <a:r>
              <a:rPr lang="es-CL" sz="2000"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s-CL" sz="20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idea principal es entregar la solución paso a paso de los cubos. </a:t>
            </a:r>
          </a:p>
          <a:p>
            <a:r>
              <a:rPr lang="es-CL" sz="20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Mediante el desarrollo de una aplicación con el Framework Flutter</a:t>
            </a:r>
            <a:r>
              <a:rPr lang="es-CL" sz="2000"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CL" sz="20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 entregará por pantalla los pasos a seguir</a:t>
            </a:r>
            <a:r>
              <a:rPr lang="es-CL" sz="2000"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CL" sz="200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7D71372-0BE3-4809-B420-40D2B23713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13" r="16317" b="-1"/>
          <a:stretch/>
        </p:blipFill>
        <p:spPr>
          <a:xfrm>
            <a:off x="6101338" y="2015168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86481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AB8EDC3-1C0D-4505-A2C7-839A5161F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 descr="Imagen que contiene lego, juguete, colorido, papalote&#10;&#10;Descripción generada automáticamente">
            <a:extLst>
              <a:ext uri="{FF2B5EF4-FFF2-40B4-BE49-F238E27FC236}">
                <a16:creationId xmlns:a16="http://schemas.microsoft.com/office/drawing/2014/main" id="{2063DC05-359A-424D-977A-F4D5D4DDA8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48" b="2647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76A4C3-4501-44CF-8219-C9F54488A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13625"/>
            <a:ext cx="4614759" cy="416333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CL" sz="19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Los usuarios mediante una interfaz amigable e intuitiva serán recibidos por una pantalla de bienvenida.</a:t>
            </a:r>
          </a:p>
          <a:p>
            <a:pPr>
              <a:lnSpc>
                <a:spcPct val="90000"/>
              </a:lnSpc>
            </a:pPr>
            <a:r>
              <a:rPr lang="es-CL" sz="1900"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s-CL" sz="19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 usuario encontrará las diferentes opciones de cubos disponibles para el aprendizaje</a:t>
            </a:r>
            <a:r>
              <a:rPr lang="es-CL" sz="1900"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s-CL" sz="1900"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s-CL" sz="19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 usuario podrá cronometrar y guardar el tiempo que demora en resolver el cubo que está aprendiendo.</a:t>
            </a:r>
          </a:p>
          <a:p>
            <a:pPr>
              <a:lnSpc>
                <a:spcPct val="90000"/>
              </a:lnSpc>
            </a:pPr>
            <a:r>
              <a:rPr lang="es-CL" sz="1900"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s-CL" sz="19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 botón de contacto tendrá un apartado de mensajería donde se recibirá reporte de Bugs o sugerencias de nuevos algoritmos para agregar en futuras versiones. </a:t>
            </a:r>
            <a:endParaRPr lang="es-CL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endParaRPr lang="es-CL" sz="1900"/>
          </a:p>
        </p:txBody>
      </p:sp>
      <p:pic>
        <p:nvPicPr>
          <p:cNvPr id="5" name="Imagen 4" descr="Imagen que contiene persona, interior, pequeño, tabla&#10;&#10;Descripción generada automáticamente">
            <a:extLst>
              <a:ext uri="{FF2B5EF4-FFF2-40B4-BE49-F238E27FC236}">
                <a16:creationId xmlns:a16="http://schemas.microsoft.com/office/drawing/2014/main" id="{6B8D5D17-F148-478B-9B70-0ACE2543EA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01" b="1"/>
          <a:stretch/>
        </p:blipFill>
        <p:spPr>
          <a:xfrm>
            <a:off x="6101338" y="2015168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00246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87AFE0E-B37D-4531-AFE8-231C8348E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AD960A1-621E-4684-9D0C-E8E460C5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CL" dirty="0"/>
              <a:t>Objetivos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0F8A7E-DDE7-4674-ABE9-4D94EDA48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13625"/>
            <a:ext cx="4614759" cy="4163337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es-CL" sz="2000" b="1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Generales: </a:t>
            </a:r>
            <a:endParaRPr lang="es-CL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Footlight MT Light" panose="0204060206030A020304" pitchFamily="18" charset="0"/>
              <a:buChar char="-"/>
            </a:pPr>
            <a:r>
              <a:rPr lang="es-CL" sz="20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 software debe ser capaz de recrear un cubo Rubik, listando las diferentes configuraciones disponibles. </a:t>
            </a:r>
            <a:endParaRPr lang="es-CL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Footlight MT Light" panose="0204060206030A020304" pitchFamily="18" charset="0"/>
              <a:buChar char="-"/>
            </a:pPr>
            <a:r>
              <a:rPr lang="es-CL" sz="20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 software entregará información comprobada sobre algoritmos para la resolución de cubos Rubik, entregando de forma fácil y clara esta información con fines educativos. </a:t>
            </a:r>
            <a:endParaRPr lang="es-CL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800"/>
              </a:spcAft>
              <a:buFont typeface="Footlight MT Light" panose="0204060206030A020304" pitchFamily="18" charset="0"/>
              <a:buChar char="-"/>
            </a:pPr>
            <a:r>
              <a:rPr lang="es-CL" sz="200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 software poseerá una interfaz amigable con el usuario.</a:t>
            </a:r>
            <a:endParaRPr lang="es-CL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CL" sz="2000"/>
          </a:p>
        </p:txBody>
      </p:sp>
      <p:pic>
        <p:nvPicPr>
          <p:cNvPr id="5" name="Imagen 4" descr="Imagen que contiene lego, juguete, viendo&#10;&#10;Descripción generada automáticamente">
            <a:extLst>
              <a:ext uri="{FF2B5EF4-FFF2-40B4-BE49-F238E27FC236}">
                <a16:creationId xmlns:a16="http://schemas.microsoft.com/office/drawing/2014/main" id="{EB044A9B-6322-44ED-9759-74BE452417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0" r="14829"/>
          <a:stretch/>
        </p:blipFill>
        <p:spPr>
          <a:xfrm>
            <a:off x="6101338" y="2015168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19580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8EAC17-2BD6-40AF-BC34-4612EF31E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2221"/>
            <a:ext cx="4619621" cy="518474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s-CL" sz="1600" b="1" dirty="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Específicas:</a:t>
            </a:r>
            <a:endParaRPr lang="es-CL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buFont typeface="Footlight MT Light" panose="0204060206030A020304" pitchFamily="18" charset="0"/>
              <a:buChar char="-"/>
            </a:pPr>
            <a:r>
              <a:rPr lang="es-CL" sz="1600" dirty="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Investigar el Framework Flutter, para así obtener su mayor rendimiento.</a:t>
            </a:r>
            <a:endParaRPr lang="es-CL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buFont typeface="Footlight MT Light" panose="0204060206030A020304" pitchFamily="18" charset="0"/>
              <a:buChar char="-"/>
            </a:pPr>
            <a:r>
              <a:rPr lang="es-CL" sz="1600" dirty="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Investigar diversos algoritmos para el desarrollo de cubos Rubik para su enseñanza eficiente y veloz. </a:t>
            </a:r>
            <a:endParaRPr lang="es-CL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buFont typeface="Footlight MT Light" panose="0204060206030A020304" pitchFamily="18" charset="0"/>
              <a:buChar char="-"/>
            </a:pPr>
            <a:r>
              <a:rPr lang="es-CL" sz="1600" dirty="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Desarrollar herramientas que ayuden en la organización y planificación del desarrollo del software. </a:t>
            </a:r>
            <a:endParaRPr lang="es-CL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buFont typeface="Footlight MT Light" panose="0204060206030A020304" pitchFamily="18" charset="0"/>
              <a:buChar char="-"/>
            </a:pPr>
            <a:r>
              <a:rPr lang="es-CL" sz="1600" dirty="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Diseñar una base de datos acorde a la problemática. </a:t>
            </a:r>
            <a:endParaRPr lang="es-CL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buFont typeface="Footlight MT Light" panose="0204060206030A020304" pitchFamily="18" charset="0"/>
              <a:buChar char="-"/>
            </a:pPr>
            <a:r>
              <a:rPr lang="es-CL" sz="1600" dirty="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Diseñar una interfaz visual atractiva e intuitiva para los usuarios. </a:t>
            </a:r>
            <a:endParaRPr lang="es-CL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spcAft>
                <a:spcPts val="800"/>
              </a:spcAft>
              <a:buFont typeface="Footlight MT Light" panose="0204060206030A020304" pitchFamily="18" charset="0"/>
              <a:buChar char="-"/>
            </a:pPr>
            <a:r>
              <a:rPr lang="es-CL" sz="1600" dirty="0">
                <a:effectLst/>
                <a:latin typeface="Footlight MT Light" panose="0204060206030A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Diseñar un sistema que recompense al usuario. </a:t>
            </a:r>
            <a:endParaRPr lang="es-CL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s-CL" sz="1400" dirty="0"/>
          </a:p>
        </p:txBody>
      </p:sp>
      <p:pic>
        <p:nvPicPr>
          <p:cNvPr id="5" name="Imagen 4" descr="Imagen que contiene tabla, computadora, pequeño, abrir&#10;&#10;Descripción generada automáticamente">
            <a:extLst>
              <a:ext uri="{FF2B5EF4-FFF2-40B4-BE49-F238E27FC236}">
                <a16:creationId xmlns:a16="http://schemas.microsoft.com/office/drawing/2014/main" id="{0AD61021-69F9-4FBF-B81B-5DFDE7F065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83" r="-1" b="1852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79766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5D11FD0E-2D27-4A5A-949D-222E61ECB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0">
            <a:extLst>
              <a:ext uri="{FF2B5EF4-FFF2-40B4-BE49-F238E27FC236}">
                <a16:creationId xmlns:a16="http://schemas.microsoft.com/office/drawing/2014/main" id="{1BC8109F-B452-45EE-8BB3-65433C039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20B3B0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237BA3E-1D6F-4066-A3C0-1FF288E5A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1225" y="279400"/>
            <a:ext cx="5362576" cy="1892300"/>
          </a:xfrm>
        </p:spPr>
        <p:txBody>
          <a:bodyPr>
            <a:normAutofit/>
          </a:bodyPr>
          <a:lstStyle/>
          <a:p>
            <a:r>
              <a:rPr lang="es-CL"/>
              <a:t>Planificación 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299FAE6D-F990-495A-91B3-A90F0C1ACD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7889060"/>
              </p:ext>
            </p:extLst>
          </p:nvPr>
        </p:nvGraphicFramePr>
        <p:xfrm>
          <a:off x="838200" y="2608598"/>
          <a:ext cx="10515602" cy="3261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4608">
                  <a:extLst>
                    <a:ext uri="{9D8B030D-6E8A-4147-A177-3AD203B41FA5}">
                      <a16:colId xmlns:a16="http://schemas.microsoft.com/office/drawing/2014/main" val="3365277003"/>
                    </a:ext>
                  </a:extLst>
                </a:gridCol>
                <a:gridCol w="2555075">
                  <a:extLst>
                    <a:ext uri="{9D8B030D-6E8A-4147-A177-3AD203B41FA5}">
                      <a16:colId xmlns:a16="http://schemas.microsoft.com/office/drawing/2014/main" val="3857565351"/>
                    </a:ext>
                  </a:extLst>
                </a:gridCol>
                <a:gridCol w="2392243">
                  <a:extLst>
                    <a:ext uri="{9D8B030D-6E8A-4147-A177-3AD203B41FA5}">
                      <a16:colId xmlns:a16="http://schemas.microsoft.com/office/drawing/2014/main" val="4071777696"/>
                    </a:ext>
                  </a:extLst>
                </a:gridCol>
                <a:gridCol w="2513676">
                  <a:extLst>
                    <a:ext uri="{9D8B030D-6E8A-4147-A177-3AD203B41FA5}">
                      <a16:colId xmlns:a16="http://schemas.microsoft.com/office/drawing/2014/main" val="3174040181"/>
                    </a:ext>
                  </a:extLst>
                </a:gridCol>
              </a:tblGrid>
              <a:tr h="368276">
                <a:tc>
                  <a:txBody>
                    <a:bodyPr/>
                    <a:lstStyle/>
                    <a:p>
                      <a:pPr algn="ctr" fontAlgn="b"/>
                      <a:r>
                        <a:rPr lang="es-CL" sz="1900" u="none" strike="noStrike">
                          <a:effectLst/>
                        </a:rPr>
                        <a:t>Noviembre: 02 - 08 </a:t>
                      </a:r>
                      <a:endParaRPr lang="es-CL" sz="1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7" marR="13247" marT="132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900" u="none" strike="noStrike">
                          <a:effectLst/>
                        </a:rPr>
                        <a:t>Noviembre: 09 - 15</a:t>
                      </a:r>
                      <a:endParaRPr lang="es-CL" sz="1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7" marR="13247" marT="132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900" u="none" strike="noStrike">
                          <a:effectLst/>
                        </a:rPr>
                        <a:t>Noviembre: 16 - 22</a:t>
                      </a:r>
                      <a:endParaRPr lang="es-CL" sz="1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7" marR="13247" marT="132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900" u="none" strike="noStrike">
                          <a:effectLst/>
                        </a:rPr>
                        <a:t>Noviembre: 23 -29</a:t>
                      </a:r>
                      <a:endParaRPr lang="es-CL" sz="1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47" marR="13247" marT="13247" marB="0" anchor="b"/>
                </a:tc>
                <a:extLst>
                  <a:ext uri="{0D108BD9-81ED-4DB2-BD59-A6C34878D82A}">
                    <a16:rowId xmlns:a16="http://schemas.microsoft.com/office/drawing/2014/main" val="2784922970"/>
                  </a:ext>
                </a:extLst>
              </a:tr>
              <a:tr h="2620317">
                <a:tc>
                  <a:txBody>
                    <a:bodyPr/>
                    <a:lstStyle/>
                    <a:p>
                      <a:pPr algn="l" fontAlgn="t"/>
                      <a:r>
                        <a:rPr lang="es-ES" sz="2100" u="none" strike="noStrike">
                          <a:effectLst/>
                        </a:rPr>
                        <a:t>1. Investiación de algoritmos cubo Rubik.  </a:t>
                      </a:r>
                      <a:br>
                        <a:rPr lang="es-ES" sz="2100" u="none" strike="noStrike">
                          <a:effectLst/>
                        </a:rPr>
                      </a:br>
                      <a:r>
                        <a:rPr lang="es-ES" sz="2100" u="none" strike="noStrike">
                          <a:effectLst/>
                        </a:rPr>
                        <a:t>2. Experimentación e investigación Framework Flutter.</a:t>
                      </a:r>
                      <a:endParaRPr lang="es-ES" sz="2100" b="0" i="0" u="none" strike="noStrike">
                        <a:solidFill>
                          <a:srgbClr val="000000"/>
                        </a:solidFill>
                        <a:effectLst/>
                        <a:latin typeface="Footlight MT Light" panose="0204060206030A020304" pitchFamily="18" charset="0"/>
                      </a:endParaRPr>
                    </a:p>
                  </a:txBody>
                  <a:tcPr marL="13247" marR="13247" marT="1324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2100" u="none" strike="noStrike">
                          <a:effectLst/>
                        </a:rPr>
                        <a:t>1. Diseño y desarrollo de interfaz gráfica para el usuario.</a:t>
                      </a:r>
                      <a:endParaRPr lang="es-ES" sz="2100" b="0" i="0" u="none" strike="noStrike">
                        <a:solidFill>
                          <a:srgbClr val="000000"/>
                        </a:solidFill>
                        <a:effectLst/>
                        <a:latin typeface="Footlight MT Light" panose="0204060206030A020304" pitchFamily="18" charset="0"/>
                      </a:endParaRPr>
                    </a:p>
                  </a:txBody>
                  <a:tcPr marL="13247" marR="13247" marT="1324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2100" u="none" strike="noStrike">
                          <a:effectLst/>
                        </a:rPr>
                        <a:t>1. Diseño y desarrollo de la base de datos. </a:t>
                      </a:r>
                      <a:br>
                        <a:rPr lang="es-ES" sz="2100" u="none" strike="noStrike">
                          <a:effectLst/>
                        </a:rPr>
                      </a:br>
                      <a:r>
                        <a:rPr lang="es-ES" sz="2100" u="none" strike="noStrike">
                          <a:effectLst/>
                        </a:rPr>
                        <a:t>2. Redacción y desarrollo de algoritmos para su almacenado en base de datos. </a:t>
                      </a:r>
                      <a:endParaRPr lang="es-ES" sz="2100" b="0" i="0" u="none" strike="noStrike">
                        <a:solidFill>
                          <a:srgbClr val="000000"/>
                        </a:solidFill>
                        <a:effectLst/>
                        <a:latin typeface="Footlight MT Light" panose="0204060206030A020304" pitchFamily="18" charset="0"/>
                      </a:endParaRPr>
                    </a:p>
                  </a:txBody>
                  <a:tcPr marL="13247" marR="13247" marT="1324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CL" sz="2100" u="none" strike="noStrike">
                          <a:effectLst/>
                        </a:rPr>
                        <a:t>1. Testeo temprano de interfaz de usuario. </a:t>
                      </a:r>
                      <a:br>
                        <a:rPr lang="es-CL" sz="2100" u="none" strike="noStrike">
                          <a:effectLst/>
                        </a:rPr>
                      </a:br>
                      <a:r>
                        <a:rPr lang="es-CL" sz="2100" u="none" strike="noStrike">
                          <a:effectLst/>
                        </a:rPr>
                        <a:t>2. Testeo temprano de conexión con base de datos. </a:t>
                      </a:r>
                      <a:br>
                        <a:rPr lang="es-CL" sz="2100" u="none" strike="noStrike">
                          <a:effectLst/>
                        </a:rPr>
                      </a:br>
                      <a:r>
                        <a:rPr lang="es-CL" sz="2100" u="none" strike="noStrike">
                          <a:effectLst/>
                        </a:rPr>
                        <a:t>3. Depurado de código. </a:t>
                      </a:r>
                      <a:endParaRPr lang="es-CL" sz="2100" b="0" i="0" u="none" strike="noStrike">
                        <a:solidFill>
                          <a:srgbClr val="000000"/>
                        </a:solidFill>
                        <a:effectLst/>
                        <a:latin typeface="Footlight MT Light" panose="0204060206030A020304" pitchFamily="18" charset="0"/>
                      </a:endParaRPr>
                    </a:p>
                  </a:txBody>
                  <a:tcPr marL="13247" marR="13247" marT="13247" marB="0"/>
                </a:tc>
                <a:extLst>
                  <a:ext uri="{0D108BD9-81ED-4DB2-BD59-A6C34878D82A}">
                    <a16:rowId xmlns:a16="http://schemas.microsoft.com/office/drawing/2014/main" val="1335841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6796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D11FD0E-2D27-4A5A-949D-222E61ECB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BC8109F-B452-45EE-8BB3-65433C039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20B3B0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8D32FAC-B537-4CB4-8246-ED17D1812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1225" y="279400"/>
            <a:ext cx="5362576" cy="1892300"/>
          </a:xfrm>
        </p:spPr>
        <p:txBody>
          <a:bodyPr>
            <a:normAutofit/>
          </a:bodyPr>
          <a:lstStyle/>
          <a:p>
            <a:r>
              <a:rPr lang="es-CL" dirty="0"/>
              <a:t>Planificación</a:t>
            </a:r>
            <a:endParaRPr lang="es-CL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667A7776-4DBF-4E1F-983A-5A5D7A3EBB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8360144"/>
              </p:ext>
            </p:extLst>
          </p:nvPr>
        </p:nvGraphicFramePr>
        <p:xfrm>
          <a:off x="838200" y="3216757"/>
          <a:ext cx="10515603" cy="17722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5806">
                  <a:extLst>
                    <a:ext uri="{9D8B030D-6E8A-4147-A177-3AD203B41FA5}">
                      <a16:colId xmlns:a16="http://schemas.microsoft.com/office/drawing/2014/main" val="443757447"/>
                    </a:ext>
                  </a:extLst>
                </a:gridCol>
                <a:gridCol w="1845806">
                  <a:extLst>
                    <a:ext uri="{9D8B030D-6E8A-4147-A177-3AD203B41FA5}">
                      <a16:colId xmlns:a16="http://schemas.microsoft.com/office/drawing/2014/main" val="948056040"/>
                    </a:ext>
                  </a:extLst>
                </a:gridCol>
                <a:gridCol w="1680502">
                  <a:extLst>
                    <a:ext uri="{9D8B030D-6E8A-4147-A177-3AD203B41FA5}">
                      <a16:colId xmlns:a16="http://schemas.microsoft.com/office/drawing/2014/main" val="740169996"/>
                    </a:ext>
                  </a:extLst>
                </a:gridCol>
                <a:gridCol w="2592656">
                  <a:extLst>
                    <a:ext uri="{9D8B030D-6E8A-4147-A177-3AD203B41FA5}">
                      <a16:colId xmlns:a16="http://schemas.microsoft.com/office/drawing/2014/main" val="1359127016"/>
                    </a:ext>
                  </a:extLst>
                </a:gridCol>
                <a:gridCol w="2550833">
                  <a:extLst>
                    <a:ext uri="{9D8B030D-6E8A-4147-A177-3AD203B41FA5}">
                      <a16:colId xmlns:a16="http://schemas.microsoft.com/office/drawing/2014/main" val="3610345858"/>
                    </a:ext>
                  </a:extLst>
                </a:gridCol>
              </a:tblGrid>
              <a:tr h="245638">
                <a:tc>
                  <a:txBody>
                    <a:bodyPr/>
                    <a:lstStyle/>
                    <a:p>
                      <a:pPr algn="ctr" fontAlgn="b"/>
                      <a:r>
                        <a:rPr lang="es-CL" sz="1300" u="none" strike="noStrike">
                          <a:effectLst/>
                        </a:rPr>
                        <a:t>Diciembre: 30 - 06</a:t>
                      </a:r>
                      <a:endParaRPr lang="es-CL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57" marR="8557" marT="85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300" u="none" strike="noStrike">
                          <a:effectLst/>
                        </a:rPr>
                        <a:t>Diciembre: 07 -13</a:t>
                      </a:r>
                      <a:endParaRPr lang="es-CL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57" marR="8557" marT="85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300" u="none" strike="noStrike">
                          <a:effectLst/>
                        </a:rPr>
                        <a:t>Diciembre: 14 -20</a:t>
                      </a:r>
                      <a:endParaRPr lang="es-CL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57" marR="8557" marT="85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300" u="none" strike="noStrike">
                          <a:effectLst/>
                        </a:rPr>
                        <a:t>Diciembre: 21 -27</a:t>
                      </a:r>
                      <a:endParaRPr lang="es-CL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57" marR="8557" marT="85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300" u="none" strike="noStrike">
                          <a:effectLst/>
                        </a:rPr>
                        <a:t>Diciembre: 28 -03</a:t>
                      </a:r>
                      <a:endParaRPr lang="es-CL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57" marR="8557" marT="8557" marB="0" anchor="b"/>
                </a:tc>
                <a:extLst>
                  <a:ext uri="{0D108BD9-81ED-4DB2-BD59-A6C34878D82A}">
                    <a16:rowId xmlns:a16="http://schemas.microsoft.com/office/drawing/2014/main" val="1461299207"/>
                  </a:ext>
                </a:extLst>
              </a:tr>
              <a:tr h="1526637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u="none" strike="noStrike">
                          <a:effectLst/>
                        </a:rPr>
                        <a:t>1. Diseño y desarrollo apartado Desafíos. </a:t>
                      </a:r>
                      <a:br>
                        <a:rPr lang="es-ES" sz="1400" u="none" strike="noStrike">
                          <a:effectLst/>
                        </a:rPr>
                      </a:br>
                      <a:r>
                        <a:rPr lang="es-ES" sz="1400" u="none" strike="noStrike">
                          <a:effectLst/>
                        </a:rPr>
                        <a:t>2. Considerar nuevas propuestas con respecto a dicha pestaña (¿Niveles de dificultad?).</a:t>
                      </a:r>
                      <a:endParaRPr lang="es-ES" sz="1400" b="0" i="0" u="none" strike="noStrike">
                        <a:solidFill>
                          <a:srgbClr val="000000"/>
                        </a:solidFill>
                        <a:effectLst/>
                        <a:latin typeface="Footlight MT Light" panose="0204060206030A020304" pitchFamily="18" charset="0"/>
                      </a:endParaRPr>
                    </a:p>
                  </a:txBody>
                  <a:tcPr marL="8557" marR="8557" marT="855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u="none" strike="noStrike">
                          <a:effectLst/>
                        </a:rPr>
                        <a:t>1. Diseño y desarrollo un sistema que almacene los tiempos en que el usuario. </a:t>
                      </a:r>
                      <a:br>
                        <a:rPr lang="es-ES" sz="1400" u="none" strike="noStrike">
                          <a:effectLst/>
                        </a:rPr>
                      </a:br>
                      <a:r>
                        <a:rPr lang="es-ES" sz="1400" u="none" strike="noStrike">
                          <a:effectLst/>
                        </a:rPr>
                        <a:t>2. Testeo del sistema de desafío. </a:t>
                      </a:r>
                      <a:endParaRPr lang="es-ES" sz="1400" b="0" i="0" u="none" strike="noStrike">
                        <a:solidFill>
                          <a:srgbClr val="000000"/>
                        </a:solidFill>
                        <a:effectLst/>
                        <a:latin typeface="Footlight MT Light" panose="0204060206030A020304" pitchFamily="18" charset="0"/>
                      </a:endParaRPr>
                    </a:p>
                  </a:txBody>
                  <a:tcPr marL="8557" marR="8557" marT="855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u="none" strike="noStrike">
                          <a:effectLst/>
                        </a:rPr>
                        <a:t>1. Creación del apartado Contacto, creando conexión a un sistema de mensajería. </a:t>
                      </a:r>
                      <a:endParaRPr lang="es-ES" sz="1400" b="0" i="0" u="none" strike="noStrike">
                        <a:solidFill>
                          <a:srgbClr val="000000"/>
                        </a:solidFill>
                        <a:effectLst/>
                        <a:latin typeface="Footlight MT Light" panose="0204060206030A020304" pitchFamily="18" charset="0"/>
                      </a:endParaRPr>
                    </a:p>
                  </a:txBody>
                  <a:tcPr marL="8557" marR="8557" marT="855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u="none" strike="noStrike">
                          <a:effectLst/>
                        </a:rPr>
                        <a:t>1. Ensamblado de la App. </a:t>
                      </a:r>
                      <a:br>
                        <a:rPr lang="es-ES" sz="1400" u="none" strike="noStrike">
                          <a:effectLst/>
                        </a:rPr>
                      </a:br>
                      <a:r>
                        <a:rPr lang="es-ES" sz="1400" u="none" strike="noStrike">
                          <a:effectLst/>
                        </a:rPr>
                        <a:t>2. Testeo fase Alpha de la App.</a:t>
                      </a:r>
                      <a:br>
                        <a:rPr lang="es-ES" sz="1400" u="none" strike="noStrike">
                          <a:effectLst/>
                        </a:rPr>
                      </a:br>
                      <a:r>
                        <a:rPr lang="es-ES" sz="1400" u="none" strike="noStrike">
                          <a:effectLst/>
                        </a:rPr>
                        <a:t>3. Stress-Test de la App.   </a:t>
                      </a:r>
                      <a:endParaRPr lang="es-ES" sz="1400" b="0" i="0" u="none" strike="noStrike">
                        <a:solidFill>
                          <a:srgbClr val="000000"/>
                        </a:solidFill>
                        <a:effectLst/>
                        <a:latin typeface="Footlight MT Light" panose="0204060206030A020304" pitchFamily="18" charset="0"/>
                      </a:endParaRPr>
                    </a:p>
                  </a:txBody>
                  <a:tcPr marL="8557" marR="8557" marT="855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u="none" strike="noStrike">
                          <a:effectLst/>
                        </a:rPr>
                        <a:t>1. Testeo fase Beta de la App. </a:t>
                      </a:r>
                      <a:br>
                        <a:rPr lang="es-ES" sz="1400" u="none" strike="noStrike">
                          <a:effectLst/>
                        </a:rPr>
                      </a:br>
                      <a:r>
                        <a:rPr lang="es-ES" sz="1400" u="none" strike="noStrike">
                          <a:effectLst/>
                        </a:rPr>
                        <a:t>2. Depuración del código.</a:t>
                      </a:r>
                      <a:br>
                        <a:rPr lang="es-ES" sz="1400" u="none" strike="noStrike">
                          <a:effectLst/>
                        </a:rPr>
                      </a:br>
                      <a:r>
                        <a:rPr lang="es-ES" sz="1400" u="none" strike="noStrike">
                          <a:effectLst/>
                        </a:rPr>
                        <a:t>3. Testeo de comunicación. </a:t>
                      </a:r>
                      <a:endParaRPr lang="es-ES" sz="1400" b="0" i="0" u="none" strike="noStrike">
                        <a:solidFill>
                          <a:srgbClr val="000000"/>
                        </a:solidFill>
                        <a:effectLst/>
                        <a:latin typeface="Footlight MT Light" panose="0204060206030A020304" pitchFamily="18" charset="0"/>
                      </a:endParaRPr>
                    </a:p>
                  </a:txBody>
                  <a:tcPr marL="8557" marR="8557" marT="8557" marB="0"/>
                </a:tc>
                <a:extLst>
                  <a:ext uri="{0D108BD9-81ED-4DB2-BD59-A6C34878D82A}">
                    <a16:rowId xmlns:a16="http://schemas.microsoft.com/office/drawing/2014/main" val="41026366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8427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B4F6806-5898-4FE8-B610-A058C8B8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DD2D2C6-9231-47BE-B9C2-66AEF03D2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639"/>
          <a:stretch/>
        </p:blipFill>
        <p:spPr>
          <a:xfrm>
            <a:off x="4406845" y="1"/>
            <a:ext cx="4101288" cy="3418797"/>
          </a:xfrm>
          <a:custGeom>
            <a:avLst/>
            <a:gdLst/>
            <a:ahLst/>
            <a:cxnLst/>
            <a:rect l="l" t="t" r="r" b="b"/>
            <a:pathLst>
              <a:path w="4101288" h="3418797">
                <a:moveTo>
                  <a:pt x="989912" y="0"/>
                </a:moveTo>
                <a:lnTo>
                  <a:pt x="3844502" y="0"/>
                </a:lnTo>
                <a:lnTo>
                  <a:pt x="3760850" y="25406"/>
                </a:lnTo>
                <a:cubicBezTo>
                  <a:pt x="3711615" y="43967"/>
                  <a:pt x="3663870" y="67007"/>
                  <a:pt x="3618425" y="98254"/>
                </a:cubicBezTo>
                <a:cubicBezTo>
                  <a:pt x="3626136" y="110145"/>
                  <a:pt x="3665355" y="144049"/>
                  <a:pt x="3649272" y="146579"/>
                </a:cubicBezTo>
                <a:cubicBezTo>
                  <a:pt x="3604102" y="153917"/>
                  <a:pt x="3564000" y="178711"/>
                  <a:pt x="3522797" y="199205"/>
                </a:cubicBezTo>
                <a:cubicBezTo>
                  <a:pt x="3504948" y="208060"/>
                  <a:pt x="3483356" y="219700"/>
                  <a:pt x="3491728" y="251325"/>
                </a:cubicBezTo>
                <a:cubicBezTo>
                  <a:pt x="3506932" y="260181"/>
                  <a:pt x="3518169" y="247783"/>
                  <a:pt x="3530727" y="246772"/>
                </a:cubicBezTo>
                <a:cubicBezTo>
                  <a:pt x="3543507" y="245761"/>
                  <a:pt x="3572153" y="252336"/>
                  <a:pt x="3564219" y="256638"/>
                </a:cubicBezTo>
                <a:cubicBezTo>
                  <a:pt x="3528083" y="276121"/>
                  <a:pt x="3593085" y="322928"/>
                  <a:pt x="3550339" y="322928"/>
                </a:cubicBezTo>
                <a:cubicBezTo>
                  <a:pt x="3478728" y="323181"/>
                  <a:pt x="3440609" y="406169"/>
                  <a:pt x="3371643" y="408447"/>
                </a:cubicBezTo>
                <a:cubicBezTo>
                  <a:pt x="3360627" y="408698"/>
                  <a:pt x="3355338" y="423373"/>
                  <a:pt x="3355558" y="436278"/>
                </a:cubicBezTo>
                <a:cubicBezTo>
                  <a:pt x="3355558" y="451712"/>
                  <a:pt x="3365694" y="454494"/>
                  <a:pt x="3376931" y="456013"/>
                </a:cubicBezTo>
                <a:cubicBezTo>
                  <a:pt x="3394118" y="458289"/>
                  <a:pt x="3411965" y="436278"/>
                  <a:pt x="3434660" y="466133"/>
                </a:cubicBezTo>
                <a:cubicBezTo>
                  <a:pt x="3393898" y="483590"/>
                  <a:pt x="3353135" y="501049"/>
                  <a:pt x="3353797" y="561013"/>
                </a:cubicBezTo>
                <a:cubicBezTo>
                  <a:pt x="3354015" y="577205"/>
                  <a:pt x="3337050" y="583277"/>
                  <a:pt x="3324270" y="587325"/>
                </a:cubicBezTo>
                <a:cubicBezTo>
                  <a:pt x="3303117" y="593904"/>
                  <a:pt x="3285272" y="605543"/>
                  <a:pt x="3273812" y="628061"/>
                </a:cubicBezTo>
                <a:cubicBezTo>
                  <a:pt x="3274033" y="632362"/>
                  <a:pt x="3274254" y="636917"/>
                  <a:pt x="3272930" y="640459"/>
                </a:cubicBezTo>
                <a:cubicBezTo>
                  <a:pt x="3276676" y="694855"/>
                  <a:pt x="3307523" y="693336"/>
                  <a:pt x="3341676" y="684230"/>
                </a:cubicBezTo>
                <a:cubicBezTo>
                  <a:pt x="3382439" y="673096"/>
                  <a:pt x="3422762" y="652855"/>
                  <a:pt x="3465728" y="672338"/>
                </a:cubicBezTo>
                <a:cubicBezTo>
                  <a:pt x="3405133" y="698397"/>
                  <a:pt x="3339253" y="700422"/>
                  <a:pt x="3282405" y="737615"/>
                </a:cubicBezTo>
                <a:cubicBezTo>
                  <a:pt x="3490406" y="744447"/>
                  <a:pt x="3674169" y="627048"/>
                  <a:pt x="3875781" y="582013"/>
                </a:cubicBezTo>
                <a:cubicBezTo>
                  <a:pt x="3868951" y="612120"/>
                  <a:pt x="3852646" y="618193"/>
                  <a:pt x="3837883" y="622747"/>
                </a:cubicBezTo>
                <a:cubicBezTo>
                  <a:pt x="3763408" y="645519"/>
                  <a:pt x="3698188" y="690809"/>
                  <a:pt x="3630322" y="730023"/>
                </a:cubicBezTo>
                <a:cubicBezTo>
                  <a:pt x="3602340" y="746216"/>
                  <a:pt x="3582066" y="762411"/>
                  <a:pt x="3571492" y="797327"/>
                </a:cubicBezTo>
                <a:cubicBezTo>
                  <a:pt x="3562015" y="828953"/>
                  <a:pt x="3543728" y="843628"/>
                  <a:pt x="3509797" y="834518"/>
                </a:cubicBezTo>
                <a:cubicBezTo>
                  <a:pt x="3482254" y="826927"/>
                  <a:pt x="3452068" y="830975"/>
                  <a:pt x="3423203" y="833760"/>
                </a:cubicBezTo>
                <a:cubicBezTo>
                  <a:pt x="3389931" y="836796"/>
                  <a:pt x="3352693" y="872470"/>
                  <a:pt x="3361728" y="890941"/>
                </a:cubicBezTo>
                <a:cubicBezTo>
                  <a:pt x="3377151" y="922314"/>
                  <a:pt x="3402931" y="906627"/>
                  <a:pt x="3425847" y="903084"/>
                </a:cubicBezTo>
                <a:cubicBezTo>
                  <a:pt x="3451848" y="898784"/>
                  <a:pt x="3500100" y="889927"/>
                  <a:pt x="3500982" y="893723"/>
                </a:cubicBezTo>
                <a:cubicBezTo>
                  <a:pt x="3517950" y="972410"/>
                  <a:pt x="3637374" y="903845"/>
                  <a:pt x="3663154" y="896758"/>
                </a:cubicBezTo>
                <a:cubicBezTo>
                  <a:pt x="3695322" y="887904"/>
                  <a:pt x="3725509" y="904097"/>
                  <a:pt x="3756136" y="907891"/>
                </a:cubicBezTo>
                <a:cubicBezTo>
                  <a:pt x="3783459" y="911433"/>
                  <a:pt x="3937918" y="922314"/>
                  <a:pt x="3969866" y="888915"/>
                </a:cubicBezTo>
                <a:cubicBezTo>
                  <a:pt x="3974273" y="914976"/>
                  <a:pt x="3965020" y="925602"/>
                  <a:pt x="3957306" y="937494"/>
                </a:cubicBezTo>
                <a:cubicBezTo>
                  <a:pt x="3946511" y="954445"/>
                  <a:pt x="3944747" y="966337"/>
                  <a:pt x="3965239" y="979747"/>
                </a:cubicBezTo>
                <a:cubicBezTo>
                  <a:pt x="4023630" y="1018206"/>
                  <a:pt x="4022747" y="1019470"/>
                  <a:pt x="3968324" y="1071591"/>
                </a:cubicBezTo>
                <a:cubicBezTo>
                  <a:pt x="3965678" y="1073867"/>
                  <a:pt x="3966782" y="1081459"/>
                  <a:pt x="3966341" y="1086519"/>
                </a:cubicBezTo>
                <a:cubicBezTo>
                  <a:pt x="3980663" y="1094615"/>
                  <a:pt x="3997409" y="1074373"/>
                  <a:pt x="4014153" y="1096133"/>
                </a:cubicBezTo>
                <a:cubicBezTo>
                  <a:pt x="3941222" y="1191771"/>
                  <a:pt x="3829950" y="1215299"/>
                  <a:pt x="3729254" y="1287157"/>
                </a:cubicBezTo>
                <a:cubicBezTo>
                  <a:pt x="3810780" y="1310939"/>
                  <a:pt x="3859696" y="1227952"/>
                  <a:pt x="3919628" y="1238578"/>
                </a:cubicBezTo>
                <a:cubicBezTo>
                  <a:pt x="3949596" y="1264639"/>
                  <a:pt x="3860577" y="1306386"/>
                  <a:pt x="3945409" y="1318784"/>
                </a:cubicBezTo>
                <a:cubicBezTo>
                  <a:pt x="3908610" y="1341555"/>
                  <a:pt x="3881289" y="1363817"/>
                  <a:pt x="3855951" y="1390133"/>
                </a:cubicBezTo>
                <a:cubicBezTo>
                  <a:pt x="3810780" y="1437192"/>
                  <a:pt x="3801967" y="1468060"/>
                  <a:pt x="3822900" y="1531314"/>
                </a:cubicBezTo>
                <a:cubicBezTo>
                  <a:pt x="3836562" y="1572808"/>
                  <a:pt x="3856611" y="1611013"/>
                  <a:pt x="3838986" y="1660349"/>
                </a:cubicBezTo>
                <a:cubicBezTo>
                  <a:pt x="3826646" y="1694254"/>
                  <a:pt x="3831494" y="1716517"/>
                  <a:pt x="3877323" y="1701337"/>
                </a:cubicBezTo>
                <a:cubicBezTo>
                  <a:pt x="3926679" y="1685144"/>
                  <a:pt x="3945187" y="1715505"/>
                  <a:pt x="3932849" y="1774963"/>
                </a:cubicBezTo>
                <a:cubicBezTo>
                  <a:pt x="3924917" y="1813169"/>
                  <a:pt x="3933291" y="1824806"/>
                  <a:pt x="3967221" y="1820505"/>
                </a:cubicBezTo>
                <a:cubicBezTo>
                  <a:pt x="4004680" y="1815698"/>
                  <a:pt x="4040375" y="1790649"/>
                  <a:pt x="4086646" y="1802795"/>
                </a:cubicBezTo>
                <a:cubicBezTo>
                  <a:pt x="4049631" y="1872120"/>
                  <a:pt x="3970527" y="1852385"/>
                  <a:pt x="3927340" y="1918423"/>
                </a:cubicBezTo>
                <a:cubicBezTo>
                  <a:pt x="3978900" y="1918674"/>
                  <a:pt x="4018341" y="1918423"/>
                  <a:pt x="4056460" y="1903999"/>
                </a:cubicBezTo>
                <a:cubicBezTo>
                  <a:pt x="4072325" y="1898179"/>
                  <a:pt x="4089732" y="1892109"/>
                  <a:pt x="4098545" y="1912096"/>
                </a:cubicBezTo>
                <a:cubicBezTo>
                  <a:pt x="4108901" y="1936132"/>
                  <a:pt x="4087529" y="1945241"/>
                  <a:pt x="4074527" y="1949542"/>
                </a:cubicBezTo>
                <a:cubicBezTo>
                  <a:pt x="4037951" y="1961686"/>
                  <a:pt x="4009969" y="1990529"/>
                  <a:pt x="3979782" y="2013047"/>
                </a:cubicBezTo>
                <a:cubicBezTo>
                  <a:pt x="3913460" y="2062386"/>
                  <a:pt x="3840746" y="2103626"/>
                  <a:pt x="3784559" y="2185097"/>
                </a:cubicBezTo>
                <a:cubicBezTo>
                  <a:pt x="3855290" y="2164349"/>
                  <a:pt x="3907951" y="2116025"/>
                  <a:pt x="3973612" y="2106157"/>
                </a:cubicBezTo>
                <a:cubicBezTo>
                  <a:pt x="3916764" y="2180290"/>
                  <a:pt x="3843611" y="2229120"/>
                  <a:pt x="3774426" y="2283011"/>
                </a:cubicBezTo>
                <a:cubicBezTo>
                  <a:pt x="3754594" y="2298192"/>
                  <a:pt x="3734543" y="2308566"/>
                  <a:pt x="3730136" y="2341710"/>
                </a:cubicBezTo>
                <a:cubicBezTo>
                  <a:pt x="3721542" y="2405976"/>
                  <a:pt x="3695763" y="2459107"/>
                  <a:pt x="3640678" y="2487444"/>
                </a:cubicBezTo>
                <a:cubicBezTo>
                  <a:pt x="3640238" y="2487699"/>
                  <a:pt x="3643322" y="2497314"/>
                  <a:pt x="3645085" y="2503890"/>
                </a:cubicBezTo>
                <a:cubicBezTo>
                  <a:pt x="3678797" y="2505916"/>
                  <a:pt x="3705458" y="2467963"/>
                  <a:pt x="3748425" y="2480360"/>
                </a:cubicBezTo>
                <a:cubicBezTo>
                  <a:pt x="3707220" y="2531974"/>
                  <a:pt x="3672847" y="2578277"/>
                  <a:pt x="3614458" y="2602819"/>
                </a:cubicBezTo>
                <a:cubicBezTo>
                  <a:pt x="3567745" y="2622300"/>
                  <a:pt x="3510016" y="2633686"/>
                  <a:pt x="3476083" y="2696937"/>
                </a:cubicBezTo>
                <a:cubicBezTo>
                  <a:pt x="3515524" y="2709337"/>
                  <a:pt x="3544831" y="2693651"/>
                  <a:pt x="3574357" y="2682517"/>
                </a:cubicBezTo>
                <a:cubicBezTo>
                  <a:pt x="3619525" y="2665312"/>
                  <a:pt x="3664255" y="2645832"/>
                  <a:pt x="3709425" y="2628625"/>
                </a:cubicBezTo>
                <a:cubicBezTo>
                  <a:pt x="3726611" y="2622047"/>
                  <a:pt x="3745340" y="2617491"/>
                  <a:pt x="3756357" y="2648866"/>
                </a:cubicBezTo>
                <a:cubicBezTo>
                  <a:pt x="3698847" y="2655446"/>
                  <a:pt x="3664475" y="2697951"/>
                  <a:pt x="3628340" y="2737926"/>
                </a:cubicBezTo>
                <a:cubicBezTo>
                  <a:pt x="3608067" y="2760445"/>
                  <a:pt x="3591541" y="2790554"/>
                  <a:pt x="3554967" y="2779169"/>
                </a:cubicBezTo>
                <a:cubicBezTo>
                  <a:pt x="3535796" y="2773097"/>
                  <a:pt x="3523678" y="2790046"/>
                  <a:pt x="3525662" y="2810794"/>
                </a:cubicBezTo>
                <a:cubicBezTo>
                  <a:pt x="3532932" y="2883915"/>
                  <a:pt x="3488203" y="2909469"/>
                  <a:pt x="3441932" y="2923637"/>
                </a:cubicBezTo>
                <a:cubicBezTo>
                  <a:pt x="3354236" y="2950204"/>
                  <a:pt x="3281303" y="3012697"/>
                  <a:pt x="3196032" y="3046854"/>
                </a:cubicBezTo>
                <a:cubicBezTo>
                  <a:pt x="3113184" y="3079999"/>
                  <a:pt x="3049065" y="3158685"/>
                  <a:pt x="2965998" y="3199927"/>
                </a:cubicBezTo>
                <a:cubicBezTo>
                  <a:pt x="2905843" y="3229783"/>
                  <a:pt x="2848335" y="3268239"/>
                  <a:pt x="2786418" y="3295311"/>
                </a:cubicBezTo>
                <a:cubicBezTo>
                  <a:pt x="2639894" y="3359324"/>
                  <a:pt x="2490503" y="3410685"/>
                  <a:pt x="2332519" y="3418022"/>
                </a:cubicBezTo>
                <a:cubicBezTo>
                  <a:pt x="2202077" y="3423842"/>
                  <a:pt x="1070633" y="3418277"/>
                  <a:pt x="611003" y="2585615"/>
                </a:cubicBezTo>
                <a:cubicBezTo>
                  <a:pt x="602189" y="2581565"/>
                  <a:pt x="592275" y="2570939"/>
                  <a:pt x="589190" y="2560818"/>
                </a:cubicBezTo>
                <a:cubicBezTo>
                  <a:pt x="574427" y="2513505"/>
                  <a:pt x="538291" y="2493011"/>
                  <a:pt x="505681" y="2467457"/>
                </a:cubicBezTo>
                <a:cubicBezTo>
                  <a:pt x="477036" y="2444939"/>
                  <a:pt x="446628" y="2421409"/>
                  <a:pt x="434730" y="2383456"/>
                </a:cubicBezTo>
                <a:cubicBezTo>
                  <a:pt x="419086" y="2332854"/>
                  <a:pt x="463594" y="2374348"/>
                  <a:pt x="471748" y="2355119"/>
                </a:cubicBezTo>
                <a:cubicBezTo>
                  <a:pt x="454782" y="2328807"/>
                  <a:pt x="428560" y="2304770"/>
                  <a:pt x="421730" y="2274915"/>
                </a:cubicBezTo>
                <a:cubicBezTo>
                  <a:pt x="396833" y="2167131"/>
                  <a:pt x="343069" y="2088698"/>
                  <a:pt x="262645" y="2027722"/>
                </a:cubicBezTo>
                <a:cubicBezTo>
                  <a:pt x="239509" y="2010264"/>
                  <a:pt x="224307" y="1978384"/>
                  <a:pt x="192799" y="1973326"/>
                </a:cubicBezTo>
                <a:cubicBezTo>
                  <a:pt x="122730" y="1962193"/>
                  <a:pt x="144764" y="1875156"/>
                  <a:pt x="107746" y="1836446"/>
                </a:cubicBezTo>
                <a:cubicBezTo>
                  <a:pt x="100695" y="1829107"/>
                  <a:pt x="94306" y="1814687"/>
                  <a:pt x="95627" y="1804821"/>
                </a:cubicBezTo>
                <a:cubicBezTo>
                  <a:pt x="97609" y="1790649"/>
                  <a:pt x="105983" y="1777240"/>
                  <a:pt x="113034" y="1764589"/>
                </a:cubicBezTo>
                <a:cubicBezTo>
                  <a:pt x="120306" y="1751939"/>
                  <a:pt x="131322" y="1740806"/>
                  <a:pt x="126034" y="1724108"/>
                </a:cubicBezTo>
                <a:cubicBezTo>
                  <a:pt x="123833" y="1717277"/>
                  <a:pt x="125373" y="1693494"/>
                  <a:pt x="109068" y="1712215"/>
                </a:cubicBezTo>
                <a:cubicBezTo>
                  <a:pt x="64340" y="1763578"/>
                  <a:pt x="38339" y="1715001"/>
                  <a:pt x="0" y="1691723"/>
                </a:cubicBezTo>
                <a:cubicBezTo>
                  <a:pt x="30848" y="1667686"/>
                  <a:pt x="58610" y="1650735"/>
                  <a:pt x="63238" y="1614808"/>
                </a:cubicBezTo>
                <a:cubicBezTo>
                  <a:pt x="72712" y="1540674"/>
                  <a:pt x="113253" y="1506772"/>
                  <a:pt x="174729" y="1500192"/>
                </a:cubicBezTo>
                <a:cubicBezTo>
                  <a:pt x="152034" y="1428591"/>
                  <a:pt x="152034" y="1428591"/>
                  <a:pt x="225408" y="1418722"/>
                </a:cubicBezTo>
                <a:cubicBezTo>
                  <a:pt x="197204" y="1373181"/>
                  <a:pt x="197204" y="1361542"/>
                  <a:pt x="231358" y="1345855"/>
                </a:cubicBezTo>
                <a:cubicBezTo>
                  <a:pt x="264188" y="1330927"/>
                  <a:pt x="300543" y="1325867"/>
                  <a:pt x="330952" y="1302844"/>
                </a:cubicBezTo>
                <a:cubicBezTo>
                  <a:pt x="302967" y="1244651"/>
                  <a:pt x="295035" y="1177097"/>
                  <a:pt x="237307" y="1148758"/>
                </a:cubicBezTo>
                <a:cubicBezTo>
                  <a:pt x="228273" y="1144458"/>
                  <a:pt x="222103" y="1127000"/>
                  <a:pt x="227831" y="1116880"/>
                </a:cubicBezTo>
                <a:cubicBezTo>
                  <a:pt x="248764" y="1080194"/>
                  <a:pt x="218798" y="1010614"/>
                  <a:pt x="284017" y="1002772"/>
                </a:cubicBezTo>
                <a:cubicBezTo>
                  <a:pt x="292171" y="1002013"/>
                  <a:pt x="299663" y="994421"/>
                  <a:pt x="293273" y="984554"/>
                </a:cubicBezTo>
                <a:cubicBezTo>
                  <a:pt x="271238" y="950145"/>
                  <a:pt x="297900" y="952421"/>
                  <a:pt x="313983" y="948120"/>
                </a:cubicBezTo>
                <a:cubicBezTo>
                  <a:pt x="333375" y="942809"/>
                  <a:pt x="355409" y="957988"/>
                  <a:pt x="373477" y="939265"/>
                </a:cubicBezTo>
                <a:cubicBezTo>
                  <a:pt x="369289" y="919530"/>
                  <a:pt x="353646" y="919783"/>
                  <a:pt x="342629" y="913458"/>
                </a:cubicBezTo>
                <a:cubicBezTo>
                  <a:pt x="310460" y="895240"/>
                  <a:pt x="284238" y="873483"/>
                  <a:pt x="282695" y="826169"/>
                </a:cubicBezTo>
                <a:cubicBezTo>
                  <a:pt x="281595" y="787964"/>
                  <a:pt x="278069" y="754314"/>
                  <a:pt x="322578" y="742675"/>
                </a:cubicBezTo>
                <a:cubicBezTo>
                  <a:pt x="341086" y="737866"/>
                  <a:pt x="335797" y="710289"/>
                  <a:pt x="325221" y="696626"/>
                </a:cubicBezTo>
                <a:cubicBezTo>
                  <a:pt x="306272" y="672338"/>
                  <a:pt x="290629" y="639953"/>
                  <a:pt x="258017" y="637675"/>
                </a:cubicBezTo>
                <a:cubicBezTo>
                  <a:pt x="238187" y="636158"/>
                  <a:pt x="222983" y="626035"/>
                  <a:pt x="207340" y="614398"/>
                </a:cubicBezTo>
                <a:cubicBezTo>
                  <a:pt x="196103" y="606047"/>
                  <a:pt x="182662" y="598964"/>
                  <a:pt x="183983" y="581001"/>
                </a:cubicBezTo>
                <a:cubicBezTo>
                  <a:pt x="185306" y="563795"/>
                  <a:pt x="198305" y="556711"/>
                  <a:pt x="211526" y="553169"/>
                </a:cubicBezTo>
                <a:cubicBezTo>
                  <a:pt x="255595" y="541784"/>
                  <a:pt x="297017" y="525085"/>
                  <a:pt x="333816" y="486880"/>
                </a:cubicBezTo>
                <a:cubicBezTo>
                  <a:pt x="309357" y="466639"/>
                  <a:pt x="286001" y="451964"/>
                  <a:pt x="267934" y="431469"/>
                </a:cubicBezTo>
                <a:cubicBezTo>
                  <a:pt x="224307" y="381881"/>
                  <a:pt x="593817" y="225772"/>
                  <a:pt x="612325" y="170108"/>
                </a:cubicBezTo>
                <a:cubicBezTo>
                  <a:pt x="618054" y="152904"/>
                  <a:pt x="637663" y="135194"/>
                  <a:pt x="653971" y="130133"/>
                </a:cubicBezTo>
                <a:cubicBezTo>
                  <a:pt x="730427" y="106350"/>
                  <a:pt x="796748" y="52963"/>
                  <a:pt x="874970" y="33228"/>
                </a:cubicBezTo>
                <a:cubicBezTo>
                  <a:pt x="911877" y="23867"/>
                  <a:pt x="948509" y="12925"/>
                  <a:pt x="986021" y="1223"/>
                </a:cubicBezTo>
                <a:close/>
              </a:path>
            </a:pathLst>
          </a:custGeom>
        </p:spPr>
      </p:pic>
      <p:pic>
        <p:nvPicPr>
          <p:cNvPr id="9" name="Imagen 8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B8633939-8C52-4670-A398-15CC6E2713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74" r="26215" b="-1"/>
          <a:stretch/>
        </p:blipFill>
        <p:spPr>
          <a:xfrm>
            <a:off x="20" y="277472"/>
            <a:ext cx="4552718" cy="5946218"/>
          </a:xfrm>
          <a:custGeom>
            <a:avLst/>
            <a:gdLst/>
            <a:ahLst/>
            <a:cxnLst/>
            <a:rect l="l" t="t" r="r" b="b"/>
            <a:pathLst>
              <a:path w="4552738" h="5946218">
                <a:moveTo>
                  <a:pt x="0" y="0"/>
                </a:moveTo>
                <a:lnTo>
                  <a:pt x="193217" y="10418"/>
                </a:lnTo>
                <a:cubicBezTo>
                  <a:pt x="612089" y="35802"/>
                  <a:pt x="1030148" y="71660"/>
                  <a:pt x="1446580" y="128061"/>
                </a:cubicBezTo>
                <a:cubicBezTo>
                  <a:pt x="1735723" y="167547"/>
                  <a:pt x="2027715" y="194943"/>
                  <a:pt x="2320927" y="163517"/>
                </a:cubicBezTo>
                <a:cubicBezTo>
                  <a:pt x="2335563" y="161905"/>
                  <a:pt x="2352239" y="156669"/>
                  <a:pt x="2364438" y="161905"/>
                </a:cubicBezTo>
                <a:cubicBezTo>
                  <a:pt x="2506776" y="220729"/>
                  <a:pt x="2662121" y="178424"/>
                  <a:pt x="2809744" y="215490"/>
                </a:cubicBezTo>
                <a:cubicBezTo>
                  <a:pt x="2771925" y="358517"/>
                  <a:pt x="2609662" y="346832"/>
                  <a:pt x="2518162" y="445944"/>
                </a:cubicBezTo>
                <a:cubicBezTo>
                  <a:pt x="2667409" y="485424"/>
                  <a:pt x="2801610" y="525312"/>
                  <a:pt x="2937846" y="555124"/>
                </a:cubicBezTo>
                <a:cubicBezTo>
                  <a:pt x="3082216" y="586550"/>
                  <a:pt x="3204622" y="671561"/>
                  <a:pt x="3345734" y="709433"/>
                </a:cubicBezTo>
                <a:cubicBezTo>
                  <a:pt x="3375832" y="717492"/>
                  <a:pt x="3412025" y="745693"/>
                  <a:pt x="3422598" y="773089"/>
                </a:cubicBezTo>
                <a:cubicBezTo>
                  <a:pt x="3456757" y="861726"/>
                  <a:pt x="4138745" y="1110310"/>
                  <a:pt x="4058225" y="1189273"/>
                </a:cubicBezTo>
                <a:cubicBezTo>
                  <a:pt x="4024878" y="1221909"/>
                  <a:pt x="3981773" y="1245276"/>
                  <a:pt x="3936629" y="1277508"/>
                </a:cubicBezTo>
                <a:cubicBezTo>
                  <a:pt x="4004547" y="1338344"/>
                  <a:pt x="4080998" y="1364935"/>
                  <a:pt x="4162334" y="1383065"/>
                </a:cubicBezTo>
                <a:cubicBezTo>
                  <a:pt x="4186736" y="1388705"/>
                  <a:pt x="4210728" y="1399986"/>
                  <a:pt x="4213168" y="1427383"/>
                </a:cubicBezTo>
                <a:cubicBezTo>
                  <a:pt x="4215607" y="1455987"/>
                  <a:pt x="4190800" y="1467266"/>
                  <a:pt x="4170061" y="1480564"/>
                </a:cubicBezTo>
                <a:cubicBezTo>
                  <a:pt x="4141188" y="1499095"/>
                  <a:pt x="4113127" y="1515214"/>
                  <a:pt x="4076527" y="1517630"/>
                </a:cubicBezTo>
                <a:cubicBezTo>
                  <a:pt x="4016337" y="1521257"/>
                  <a:pt x="3987466" y="1572826"/>
                  <a:pt x="3952493" y="1611502"/>
                </a:cubicBezTo>
                <a:cubicBezTo>
                  <a:pt x="3932973" y="1633259"/>
                  <a:pt x="3923211" y="1677172"/>
                  <a:pt x="3957370" y="1684828"/>
                </a:cubicBezTo>
                <a:cubicBezTo>
                  <a:pt x="4039518" y="1703363"/>
                  <a:pt x="4033011" y="1756946"/>
                  <a:pt x="4030981" y="1817782"/>
                </a:cubicBezTo>
                <a:cubicBezTo>
                  <a:pt x="4028133" y="1893124"/>
                  <a:pt x="3979737" y="1927770"/>
                  <a:pt x="3920363" y="1956780"/>
                </a:cubicBezTo>
                <a:cubicBezTo>
                  <a:pt x="3900029" y="1966851"/>
                  <a:pt x="3871158" y="1966449"/>
                  <a:pt x="3863429" y="1997874"/>
                </a:cubicBezTo>
                <a:cubicBezTo>
                  <a:pt x="3896777" y="2027688"/>
                  <a:pt x="3937444" y="2003517"/>
                  <a:pt x="3973233" y="2011975"/>
                </a:cubicBezTo>
                <a:cubicBezTo>
                  <a:pt x="4002918" y="2018824"/>
                  <a:pt x="4052127" y="2015199"/>
                  <a:pt x="4011458" y="2069991"/>
                </a:cubicBezTo>
                <a:cubicBezTo>
                  <a:pt x="3999664" y="2085704"/>
                  <a:pt x="4013491" y="2097792"/>
                  <a:pt x="4028540" y="2099000"/>
                </a:cubicBezTo>
                <a:cubicBezTo>
                  <a:pt x="4148913" y="2111489"/>
                  <a:pt x="4093606" y="2222285"/>
                  <a:pt x="4132241" y="2280703"/>
                </a:cubicBezTo>
                <a:cubicBezTo>
                  <a:pt x="4142812" y="2296818"/>
                  <a:pt x="4131425" y="2324618"/>
                  <a:pt x="4114752" y="2331466"/>
                </a:cubicBezTo>
                <a:cubicBezTo>
                  <a:pt x="4008205" y="2376592"/>
                  <a:pt x="3993565" y="2484163"/>
                  <a:pt x="3941916" y="2576828"/>
                </a:cubicBezTo>
                <a:cubicBezTo>
                  <a:pt x="3998039" y="2613488"/>
                  <a:pt x="4065138" y="2621547"/>
                  <a:pt x="4125732" y="2645318"/>
                </a:cubicBezTo>
                <a:cubicBezTo>
                  <a:pt x="4188768" y="2670298"/>
                  <a:pt x="4188768" y="2688831"/>
                  <a:pt x="4136714" y="2761349"/>
                </a:cubicBezTo>
                <a:cubicBezTo>
                  <a:pt x="4272135" y="2777064"/>
                  <a:pt x="4272135" y="2777064"/>
                  <a:pt x="4230249" y="2891080"/>
                </a:cubicBezTo>
                <a:cubicBezTo>
                  <a:pt x="4343713" y="2901557"/>
                  <a:pt x="4418537" y="2955542"/>
                  <a:pt x="4436023" y="3073591"/>
                </a:cubicBezTo>
                <a:cubicBezTo>
                  <a:pt x="4444564" y="3130800"/>
                  <a:pt x="4495804" y="3157792"/>
                  <a:pt x="4552738" y="3196068"/>
                </a:cubicBezTo>
                <a:cubicBezTo>
                  <a:pt x="4481978" y="3233136"/>
                  <a:pt x="4433989" y="3310489"/>
                  <a:pt x="4351436" y="3228700"/>
                </a:cubicBezTo>
                <a:cubicBezTo>
                  <a:pt x="4321344" y="3198888"/>
                  <a:pt x="4324186" y="3236761"/>
                  <a:pt x="4320122" y="3247637"/>
                </a:cubicBezTo>
                <a:cubicBezTo>
                  <a:pt x="4310364" y="3274227"/>
                  <a:pt x="4330695" y="3291956"/>
                  <a:pt x="4344116" y="3312099"/>
                </a:cubicBezTo>
                <a:cubicBezTo>
                  <a:pt x="4357130" y="3332244"/>
                  <a:pt x="4372586" y="3353596"/>
                  <a:pt x="4376244" y="3376163"/>
                </a:cubicBezTo>
                <a:cubicBezTo>
                  <a:pt x="4378682" y="3391874"/>
                  <a:pt x="4366890" y="3414835"/>
                  <a:pt x="4353877" y="3426522"/>
                </a:cubicBezTo>
                <a:cubicBezTo>
                  <a:pt x="4285554" y="3488163"/>
                  <a:pt x="4326221" y="3626757"/>
                  <a:pt x="4196898" y="3644486"/>
                </a:cubicBezTo>
                <a:cubicBezTo>
                  <a:pt x="4138745" y="3652541"/>
                  <a:pt x="4110687" y="3703306"/>
                  <a:pt x="4067986" y="3731106"/>
                </a:cubicBezTo>
                <a:cubicBezTo>
                  <a:pt x="3919551" y="3828201"/>
                  <a:pt x="3820322" y="3953097"/>
                  <a:pt x="3774370" y="4124729"/>
                </a:cubicBezTo>
                <a:cubicBezTo>
                  <a:pt x="3761764" y="4172269"/>
                  <a:pt x="3713368" y="4210546"/>
                  <a:pt x="3682054" y="4252444"/>
                </a:cubicBezTo>
                <a:cubicBezTo>
                  <a:pt x="3697103" y="4283064"/>
                  <a:pt x="3779250" y="4216990"/>
                  <a:pt x="3750377" y="4297567"/>
                </a:cubicBezTo>
                <a:cubicBezTo>
                  <a:pt x="3728417" y="4358002"/>
                  <a:pt x="3672294" y="4395470"/>
                  <a:pt x="3619425" y="4431328"/>
                </a:cubicBezTo>
                <a:cubicBezTo>
                  <a:pt x="3559239" y="4472019"/>
                  <a:pt x="3492545" y="4504653"/>
                  <a:pt x="3465296" y="4579993"/>
                </a:cubicBezTo>
                <a:cubicBezTo>
                  <a:pt x="3459603" y="4596110"/>
                  <a:pt x="3441305" y="4613031"/>
                  <a:pt x="3425038" y="4619479"/>
                </a:cubicBezTo>
                <a:cubicBezTo>
                  <a:pt x="2576720" y="5945389"/>
                  <a:pt x="488463" y="5954251"/>
                  <a:pt x="247714" y="5944983"/>
                </a:cubicBezTo>
                <a:cubicBezTo>
                  <a:pt x="174818" y="5942062"/>
                  <a:pt x="102913" y="5934760"/>
                  <a:pt x="31834" y="5923857"/>
                </a:cubicBezTo>
                <a:lnTo>
                  <a:pt x="0" y="5917408"/>
                </a:lnTo>
                <a:close/>
              </a:path>
            </a:pathLst>
          </a:cu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753ECFC-18DB-44AA-8775-862414F052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4" r="7743" b="-4"/>
          <a:stretch/>
        </p:blipFill>
        <p:spPr>
          <a:xfrm>
            <a:off x="8653074" y="10"/>
            <a:ext cx="3538926" cy="4290172"/>
          </a:xfrm>
          <a:custGeom>
            <a:avLst/>
            <a:gdLst/>
            <a:ahLst/>
            <a:cxnLst/>
            <a:rect l="l" t="t" r="r" b="b"/>
            <a:pathLst>
              <a:path w="3538926" h="4290182">
                <a:moveTo>
                  <a:pt x="1370437" y="0"/>
                </a:moveTo>
                <a:lnTo>
                  <a:pt x="3538926" y="0"/>
                </a:lnTo>
                <a:lnTo>
                  <a:pt x="3538926" y="4256362"/>
                </a:lnTo>
                <a:lnTo>
                  <a:pt x="3455334" y="4273195"/>
                </a:lnTo>
                <a:cubicBezTo>
                  <a:pt x="3401009" y="4281478"/>
                  <a:pt x="3346052" y="4287025"/>
                  <a:pt x="3290337" y="4289244"/>
                </a:cubicBezTo>
                <a:cubicBezTo>
                  <a:pt x="3106332" y="4296285"/>
                  <a:pt x="1510274" y="4289552"/>
                  <a:pt x="861903" y="3282295"/>
                </a:cubicBezTo>
                <a:cubicBezTo>
                  <a:pt x="849470" y="3277397"/>
                  <a:pt x="835485" y="3264542"/>
                  <a:pt x="831133" y="3252299"/>
                </a:cubicBezTo>
                <a:cubicBezTo>
                  <a:pt x="810307" y="3195065"/>
                  <a:pt x="759333" y="3170274"/>
                  <a:pt x="713332" y="3139362"/>
                </a:cubicBezTo>
                <a:cubicBezTo>
                  <a:pt x="672925" y="3112122"/>
                  <a:pt x="630030" y="3083658"/>
                  <a:pt x="613246" y="3037747"/>
                </a:cubicBezTo>
                <a:cubicBezTo>
                  <a:pt x="591178" y="2976535"/>
                  <a:pt x="653963" y="3026730"/>
                  <a:pt x="665465" y="3003469"/>
                </a:cubicBezTo>
                <a:cubicBezTo>
                  <a:pt x="641532" y="2971640"/>
                  <a:pt x="604543" y="2942562"/>
                  <a:pt x="594908" y="2906447"/>
                </a:cubicBezTo>
                <a:cubicBezTo>
                  <a:pt x="559787" y="2776063"/>
                  <a:pt x="483946" y="2681183"/>
                  <a:pt x="370497" y="2607422"/>
                </a:cubicBezTo>
                <a:cubicBezTo>
                  <a:pt x="337860" y="2586304"/>
                  <a:pt x="316415" y="2547739"/>
                  <a:pt x="271969" y="2541620"/>
                </a:cubicBezTo>
                <a:cubicBezTo>
                  <a:pt x="173127" y="2528152"/>
                  <a:pt x="204209" y="2422866"/>
                  <a:pt x="151990" y="2376038"/>
                </a:cubicBezTo>
                <a:cubicBezTo>
                  <a:pt x="142044" y="2367161"/>
                  <a:pt x="133031" y="2349717"/>
                  <a:pt x="134895" y="2337782"/>
                </a:cubicBezTo>
                <a:cubicBezTo>
                  <a:pt x="137691" y="2320639"/>
                  <a:pt x="149504" y="2304419"/>
                  <a:pt x="159450" y="2289115"/>
                </a:cubicBezTo>
                <a:cubicBezTo>
                  <a:pt x="169707" y="2273813"/>
                  <a:pt x="185247" y="2260344"/>
                  <a:pt x="177788" y="2240145"/>
                </a:cubicBezTo>
                <a:cubicBezTo>
                  <a:pt x="174683" y="2231882"/>
                  <a:pt x="176855" y="2203112"/>
                  <a:pt x="153855" y="2225759"/>
                </a:cubicBezTo>
                <a:cubicBezTo>
                  <a:pt x="90759" y="2287892"/>
                  <a:pt x="54081" y="2229129"/>
                  <a:pt x="0" y="2200970"/>
                </a:cubicBezTo>
                <a:cubicBezTo>
                  <a:pt x="43514" y="2171892"/>
                  <a:pt x="82677" y="2151388"/>
                  <a:pt x="89205" y="2107927"/>
                </a:cubicBezTo>
                <a:cubicBezTo>
                  <a:pt x="102570" y="2018249"/>
                  <a:pt x="159758" y="1977237"/>
                  <a:pt x="246479" y="1969279"/>
                </a:cubicBezTo>
                <a:cubicBezTo>
                  <a:pt x="214465" y="1882663"/>
                  <a:pt x="214465" y="1882663"/>
                  <a:pt x="317968" y="1870725"/>
                </a:cubicBezTo>
                <a:cubicBezTo>
                  <a:pt x="278183" y="1815635"/>
                  <a:pt x="278183" y="1801556"/>
                  <a:pt x="326361" y="1782580"/>
                </a:cubicBezTo>
                <a:cubicBezTo>
                  <a:pt x="372673" y="1764521"/>
                  <a:pt x="423957" y="1758400"/>
                  <a:pt x="466852" y="1730550"/>
                </a:cubicBezTo>
                <a:cubicBezTo>
                  <a:pt x="427377" y="1660155"/>
                  <a:pt x="416187" y="1578436"/>
                  <a:pt x="334753" y="1544155"/>
                </a:cubicBezTo>
                <a:cubicBezTo>
                  <a:pt x="322010" y="1538952"/>
                  <a:pt x="313307" y="1517834"/>
                  <a:pt x="321386" y="1505592"/>
                </a:cubicBezTo>
                <a:cubicBezTo>
                  <a:pt x="350915" y="1461214"/>
                  <a:pt x="308644" y="1377045"/>
                  <a:pt x="400645" y="1367557"/>
                </a:cubicBezTo>
                <a:cubicBezTo>
                  <a:pt x="412147" y="1366640"/>
                  <a:pt x="422716" y="1357456"/>
                  <a:pt x="413701" y="1345520"/>
                </a:cubicBezTo>
                <a:cubicBezTo>
                  <a:pt x="382618" y="1303896"/>
                  <a:pt x="420228" y="1306649"/>
                  <a:pt x="442916" y="1301447"/>
                </a:cubicBezTo>
                <a:cubicBezTo>
                  <a:pt x="470270" y="1295021"/>
                  <a:pt x="501352" y="1313384"/>
                  <a:pt x="526840" y="1290735"/>
                </a:cubicBezTo>
                <a:cubicBezTo>
                  <a:pt x="520932" y="1266862"/>
                  <a:pt x="498866" y="1267167"/>
                  <a:pt x="483325" y="1259517"/>
                </a:cubicBezTo>
                <a:cubicBezTo>
                  <a:pt x="437945" y="1237479"/>
                  <a:pt x="400956" y="1211159"/>
                  <a:pt x="398780" y="1153924"/>
                </a:cubicBezTo>
                <a:cubicBezTo>
                  <a:pt x="397228" y="1107708"/>
                  <a:pt x="392254" y="1067003"/>
                  <a:pt x="455041" y="1052922"/>
                </a:cubicBezTo>
                <a:cubicBezTo>
                  <a:pt x="481149" y="1047106"/>
                  <a:pt x="473687" y="1013747"/>
                  <a:pt x="458768" y="997218"/>
                </a:cubicBezTo>
                <a:cubicBezTo>
                  <a:pt x="432038" y="967837"/>
                  <a:pt x="409972" y="928661"/>
                  <a:pt x="363968" y="925907"/>
                </a:cubicBezTo>
                <a:cubicBezTo>
                  <a:pt x="335995" y="924071"/>
                  <a:pt x="314548" y="911826"/>
                  <a:pt x="292481" y="897749"/>
                </a:cubicBezTo>
                <a:cubicBezTo>
                  <a:pt x="276630" y="887646"/>
                  <a:pt x="257670" y="879078"/>
                  <a:pt x="259533" y="857348"/>
                </a:cubicBezTo>
                <a:cubicBezTo>
                  <a:pt x="261399" y="836535"/>
                  <a:pt x="279736" y="827966"/>
                  <a:pt x="298387" y="823681"/>
                </a:cubicBezTo>
                <a:cubicBezTo>
                  <a:pt x="360552" y="809909"/>
                  <a:pt x="418983" y="789708"/>
                  <a:pt x="470893" y="743493"/>
                </a:cubicBezTo>
                <a:cubicBezTo>
                  <a:pt x="436390" y="719007"/>
                  <a:pt x="403444" y="701256"/>
                  <a:pt x="377957" y="676463"/>
                </a:cubicBezTo>
                <a:cubicBezTo>
                  <a:pt x="316415" y="616477"/>
                  <a:pt x="837660" y="427634"/>
                  <a:pt x="863768" y="360299"/>
                </a:cubicBezTo>
                <a:cubicBezTo>
                  <a:pt x="871849" y="339488"/>
                  <a:pt x="899511" y="318064"/>
                  <a:pt x="922515" y="311942"/>
                </a:cubicBezTo>
                <a:cubicBezTo>
                  <a:pt x="1030367" y="283171"/>
                  <a:pt x="1123922" y="218591"/>
                  <a:pt x="1234265" y="194718"/>
                </a:cubicBezTo>
                <a:cubicBezTo>
                  <a:pt x="1338390" y="172070"/>
                  <a:pt x="1440960" y="141768"/>
                  <a:pt x="1555030" y="111776"/>
                </a:cubicBezTo>
                <a:cubicBezTo>
                  <a:pt x="1520063" y="74130"/>
                  <a:pt x="1471575" y="57526"/>
                  <a:pt x="1428216" y="36752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2BBD5D6-6F90-4E79-B303-A8E6499DE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5694" y="4224938"/>
            <a:ext cx="6256964" cy="14593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Gracias por su atención </a:t>
            </a:r>
          </a:p>
        </p:txBody>
      </p:sp>
    </p:spTree>
    <p:extLst>
      <p:ext uri="{BB962C8B-B14F-4D97-AF65-F5344CB8AC3E}">
        <p14:creationId xmlns:p14="http://schemas.microsoft.com/office/powerpoint/2010/main" val="1361438201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RegularSeedRightStep">
      <a:dk1>
        <a:srgbClr val="000000"/>
      </a:dk1>
      <a:lt1>
        <a:srgbClr val="FFFFFF"/>
      </a:lt1>
      <a:dk2>
        <a:srgbClr val="1B2830"/>
      </a:dk2>
      <a:lt2>
        <a:srgbClr val="F3F0F0"/>
      </a:lt2>
      <a:accent1>
        <a:srgbClr val="20B3B0"/>
      </a:accent1>
      <a:accent2>
        <a:srgbClr val="178AD5"/>
      </a:accent2>
      <a:accent3>
        <a:srgbClr val="294DE7"/>
      </a:accent3>
      <a:accent4>
        <a:srgbClr val="5730D9"/>
      </a:accent4>
      <a:accent5>
        <a:srgbClr val="A329E7"/>
      </a:accent5>
      <a:accent6>
        <a:srgbClr val="D517C9"/>
      </a:accent6>
      <a:hlink>
        <a:srgbClr val="BF3F42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646</Words>
  <Application>Microsoft Office PowerPoint</Application>
  <PresentationFormat>Panorámica</PresentationFormat>
  <Paragraphs>50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Elephant</vt:lpstr>
      <vt:lpstr>Footlight MT Light</vt:lpstr>
      <vt:lpstr>BrushVTI</vt:lpstr>
      <vt:lpstr>Solvik: el aliado del retador casual. </vt:lpstr>
      <vt:lpstr>Introducción </vt:lpstr>
      <vt:lpstr>Funcionalidad </vt:lpstr>
      <vt:lpstr>Presentación de PowerPoint</vt:lpstr>
      <vt:lpstr>Objetivos</vt:lpstr>
      <vt:lpstr>Presentación de PowerPoint</vt:lpstr>
      <vt:lpstr>Planificación </vt:lpstr>
      <vt:lpstr>Planificación</vt:lpstr>
      <vt:lpstr>Gracias por su atención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Solvik: el aliado del retador casual. </dc:title>
  <dc:creator>Manuel Castillo Gómez</dc:creator>
  <cp:lastModifiedBy>Manuel Castillo Gómez</cp:lastModifiedBy>
  <cp:revision>1</cp:revision>
  <dcterms:created xsi:type="dcterms:W3CDTF">2020-10-28T04:38:56Z</dcterms:created>
  <dcterms:modified xsi:type="dcterms:W3CDTF">2020-10-28T04:39:06Z</dcterms:modified>
</cp:coreProperties>
</file>

<file path=docProps/thumbnail.jpeg>
</file>